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28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E4FA8-49B2-429B-843C-2F8C8BCF54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DF7A92-ABF7-40BE-8AC4-1DDCA277DDBF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Co-Director of Research (Kenya)</a:t>
          </a:r>
          <a:r>
            <a:rPr lang="en-US" sz="1100" dirty="0" smtClean="0"/>
            <a:t/>
          </a:r>
          <a:br>
            <a:rPr lang="en-US" sz="1100" dirty="0" smtClean="0"/>
          </a:br>
          <a:r>
            <a:rPr lang="en-US" sz="1100" dirty="0" smtClean="0"/>
            <a:t>Winstone Nyandiko</a:t>
          </a:r>
        </a:p>
      </dgm:t>
    </dgm:pt>
    <dgm:pt modelId="{FD843941-BFF2-42BF-8B08-C9032DB45F3D}" type="parTrans" cxnId="{09421BE8-0996-4F76-A157-3F5EC48F2470}">
      <dgm:prSet/>
      <dgm:spPr/>
      <dgm:t>
        <a:bodyPr/>
        <a:lstStyle/>
        <a:p>
          <a:endParaRPr lang="en-US"/>
        </a:p>
      </dgm:t>
    </dgm:pt>
    <dgm:pt modelId="{49AE3346-1152-4079-AE02-2BB5DFAC83A8}" type="sibTrans" cxnId="{09421BE8-0996-4F76-A157-3F5EC48F2470}">
      <dgm:prSet/>
      <dgm:spPr/>
      <dgm:t>
        <a:bodyPr/>
        <a:lstStyle/>
        <a:p>
          <a:endParaRPr lang="en-US"/>
        </a:p>
      </dgm:t>
    </dgm:pt>
    <dgm:pt modelId="{D9F29FC8-92AC-427C-8F22-4E003B7F279F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Co-Director of Research (North America)</a:t>
          </a:r>
          <a:r>
            <a:rPr lang="en-US" sz="1100" dirty="0" smtClean="0"/>
            <a:t/>
          </a:r>
          <a:br>
            <a:rPr lang="en-US" sz="1100" dirty="0" smtClean="0"/>
          </a:br>
          <a:r>
            <a:rPr lang="en-US" sz="1100" dirty="0" smtClean="0"/>
            <a:t>Kara Wools-Kaloustian</a:t>
          </a:r>
          <a:endParaRPr lang="en-US" sz="1100" dirty="0"/>
        </a:p>
      </dgm:t>
    </dgm:pt>
    <dgm:pt modelId="{76104591-B086-4202-9BCB-CC7EBE23CDBD}" type="sibTrans" cxnId="{A8A6441F-2003-4C5F-8478-B44D46268367}">
      <dgm:prSet/>
      <dgm:spPr/>
      <dgm:t>
        <a:bodyPr/>
        <a:lstStyle/>
        <a:p>
          <a:endParaRPr lang="en-US"/>
        </a:p>
      </dgm:t>
    </dgm:pt>
    <dgm:pt modelId="{00D9D18A-08FF-4A50-B474-EC8A84278A16}" type="parTrans" cxnId="{A8A6441F-2003-4C5F-8478-B44D46268367}">
      <dgm:prSet/>
      <dgm:spPr/>
      <dgm:t>
        <a:bodyPr/>
        <a:lstStyle/>
        <a:p>
          <a:endParaRPr lang="en-US"/>
        </a:p>
      </dgm:t>
    </dgm:pt>
    <dgm:pt modelId="{04414643-E5F8-4188-9ADD-875C2FB15E51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Program Manager (North America)</a:t>
          </a:r>
          <a:br>
            <a:rPr lang="en-US" sz="1100" b="1" dirty="0" smtClean="0"/>
          </a:br>
          <a:r>
            <a:rPr lang="en-US" sz="1100" dirty="0" smtClean="0"/>
            <a:t>Jerry Wagner</a:t>
          </a:r>
          <a:endParaRPr lang="en-US" sz="1100" dirty="0"/>
        </a:p>
      </dgm:t>
    </dgm:pt>
    <dgm:pt modelId="{ECB3F8C0-CF1D-4A57-90A9-BCA8FAC87269}" type="parTrans" cxnId="{365DCAE9-6785-4C2B-8777-CA7985D96F6B}">
      <dgm:prSet/>
      <dgm:spPr/>
      <dgm:t>
        <a:bodyPr/>
        <a:lstStyle/>
        <a:p>
          <a:endParaRPr lang="en-US"/>
        </a:p>
      </dgm:t>
    </dgm:pt>
    <dgm:pt modelId="{C0B2A731-470D-4D6C-9412-339B51E50CDB}" type="sibTrans" cxnId="{365DCAE9-6785-4C2B-8777-CA7985D96F6B}">
      <dgm:prSet/>
      <dgm:spPr/>
      <dgm:t>
        <a:bodyPr/>
        <a:lstStyle/>
        <a:p>
          <a:endParaRPr lang="en-US"/>
        </a:p>
      </dgm:t>
    </dgm:pt>
    <dgm:pt modelId="{EF95D935-EE13-4FC9-A5FC-4F32D889178D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Assistant Business Manager (North America)</a:t>
          </a:r>
          <a:br>
            <a:rPr lang="en-US" sz="1100" b="1" dirty="0" smtClean="0"/>
          </a:br>
          <a:r>
            <a:rPr lang="en-US" sz="1100" dirty="0" smtClean="0"/>
            <a:t>Michael Kidney</a:t>
          </a:r>
          <a:endParaRPr lang="en-US" sz="1100" dirty="0"/>
        </a:p>
      </dgm:t>
    </dgm:pt>
    <dgm:pt modelId="{2B310777-3D42-437B-A7C2-BEBBDD8D0CD2}" type="parTrans" cxnId="{39C60514-F24B-40EE-BD06-F86EC986EFFF}">
      <dgm:prSet/>
      <dgm:spPr/>
      <dgm:t>
        <a:bodyPr/>
        <a:lstStyle/>
        <a:p>
          <a:endParaRPr lang="en-US"/>
        </a:p>
      </dgm:t>
    </dgm:pt>
    <dgm:pt modelId="{A0CC5A54-791E-439A-BC15-641EFFD315F0}" type="sibTrans" cxnId="{39C60514-F24B-40EE-BD06-F86EC986EFFF}">
      <dgm:prSet/>
      <dgm:spPr/>
      <dgm:t>
        <a:bodyPr/>
        <a:lstStyle/>
        <a:p>
          <a:endParaRPr lang="en-US"/>
        </a:p>
      </dgm:t>
    </dgm:pt>
    <dgm:pt modelId="{95D3D156-F1BF-40AF-BBA2-2632469F237F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Program Manager (Kenya)</a:t>
          </a:r>
          <a:r>
            <a:rPr lang="en-US" sz="1100" dirty="0" smtClean="0"/>
            <a:t/>
          </a:r>
          <a:br>
            <a:rPr lang="en-US" sz="1100" dirty="0" smtClean="0"/>
          </a:br>
          <a:r>
            <a:rPr lang="en-US" sz="1100" dirty="0" smtClean="0"/>
            <a:t>Jepchirchir Kiplagat-Kirui</a:t>
          </a:r>
        </a:p>
      </dgm:t>
    </dgm:pt>
    <dgm:pt modelId="{A277522A-0E76-4DB5-AD34-99864039CCF9}" type="parTrans" cxnId="{C13118C5-2243-49E7-889A-49D395DF75B0}">
      <dgm:prSet/>
      <dgm:spPr/>
      <dgm:t>
        <a:bodyPr/>
        <a:lstStyle/>
        <a:p>
          <a:endParaRPr lang="en-US"/>
        </a:p>
      </dgm:t>
    </dgm:pt>
    <dgm:pt modelId="{95DCA870-3A06-49E2-97B0-F6C61D434318}" type="sibTrans" cxnId="{C13118C5-2243-49E7-889A-49D395DF75B0}">
      <dgm:prSet/>
      <dgm:spPr/>
      <dgm:t>
        <a:bodyPr/>
        <a:lstStyle/>
        <a:p>
          <a:endParaRPr lang="en-US"/>
        </a:p>
      </dgm:t>
    </dgm:pt>
    <dgm:pt modelId="{6CED9888-A489-49B0-9402-99AB45C72EFD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Program Coordinator (Kenya)</a:t>
          </a:r>
          <a:br>
            <a:rPr lang="en-US" sz="1100" b="1" dirty="0" smtClean="0"/>
          </a:br>
          <a:r>
            <a:rPr lang="en-US" sz="1100" dirty="0" smtClean="0"/>
            <a:t>Eunice Walumbe</a:t>
          </a:r>
        </a:p>
      </dgm:t>
    </dgm:pt>
    <dgm:pt modelId="{04A93F99-64B6-4BCE-9732-0F6EC8C74744}" type="parTrans" cxnId="{5483C889-5379-46D4-AE3B-A30B286EDA69}">
      <dgm:prSet/>
      <dgm:spPr/>
      <dgm:t>
        <a:bodyPr/>
        <a:lstStyle/>
        <a:p>
          <a:endParaRPr lang="en-US"/>
        </a:p>
      </dgm:t>
    </dgm:pt>
    <dgm:pt modelId="{7B4ECBAE-33DE-42E2-9C38-F7E814B9A0B6}" type="sibTrans" cxnId="{5483C889-5379-46D4-AE3B-A30B286EDA69}">
      <dgm:prSet/>
      <dgm:spPr/>
      <dgm:t>
        <a:bodyPr/>
        <a:lstStyle/>
        <a:p>
          <a:endParaRPr lang="en-US"/>
        </a:p>
      </dgm:t>
    </dgm:pt>
    <dgm:pt modelId="{C393758C-4380-4DD1-A106-95D584F8C3EA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Assistant Director of Research (North America)</a:t>
          </a:r>
          <a:r>
            <a:rPr lang="en-US" sz="1100" dirty="0" smtClean="0"/>
            <a:t/>
          </a:r>
          <a:br>
            <a:rPr lang="en-US" sz="1100" dirty="0" smtClean="0"/>
          </a:br>
          <a:r>
            <a:rPr lang="en-US" sz="1100" dirty="0" smtClean="0"/>
            <a:t>Michael Scanlon</a:t>
          </a:r>
          <a:endParaRPr lang="en-US" sz="1100" dirty="0"/>
        </a:p>
      </dgm:t>
    </dgm:pt>
    <dgm:pt modelId="{7D1A4B23-A479-429F-A643-154DA7E6B8C2}" type="parTrans" cxnId="{687293DA-519B-4563-852C-F22F4083D90D}">
      <dgm:prSet/>
      <dgm:spPr/>
      <dgm:t>
        <a:bodyPr/>
        <a:lstStyle/>
        <a:p>
          <a:endParaRPr lang="en-US"/>
        </a:p>
      </dgm:t>
    </dgm:pt>
    <dgm:pt modelId="{C3662D10-B43F-482C-AFC7-307C6B8700D6}" type="sibTrans" cxnId="{687293DA-519B-4563-852C-F22F4083D90D}">
      <dgm:prSet/>
      <dgm:spPr/>
      <dgm:t>
        <a:bodyPr/>
        <a:lstStyle/>
        <a:p>
          <a:endParaRPr lang="en-US"/>
        </a:p>
      </dgm:t>
    </dgm:pt>
    <dgm:pt modelId="{3D547A33-27F4-4A66-B44F-5EBB7DF1DD3D}">
      <dgm:prSet phldrT="[Text]" custT="1"/>
      <dgm:spPr/>
      <dgm:t>
        <a:bodyPr lIns="91440" tIns="91440" rIns="91440" bIns="91440"/>
        <a:lstStyle/>
        <a:p>
          <a:r>
            <a:rPr lang="en-US" sz="1100" b="1" dirty="0" smtClean="0"/>
            <a:t>Program Coordinator (North America)</a:t>
          </a:r>
          <a:br>
            <a:rPr lang="en-US" sz="1100" b="1" dirty="0" smtClean="0"/>
          </a:br>
          <a:r>
            <a:rPr lang="en-US" sz="1100" dirty="0" smtClean="0"/>
            <a:t>Shawn Grinter</a:t>
          </a:r>
          <a:endParaRPr lang="en-US" sz="1100" dirty="0"/>
        </a:p>
      </dgm:t>
    </dgm:pt>
    <dgm:pt modelId="{36C06CF6-10C2-4DDC-B1B4-A17372A13195}" type="parTrans" cxnId="{CDB1E789-7B7E-4246-922B-A76CC5199D7E}">
      <dgm:prSet/>
      <dgm:spPr/>
      <dgm:t>
        <a:bodyPr/>
        <a:lstStyle/>
        <a:p>
          <a:endParaRPr lang="en-US"/>
        </a:p>
      </dgm:t>
    </dgm:pt>
    <dgm:pt modelId="{DACE6B03-56A8-49B5-91F3-5D00176BFAA7}" type="sibTrans" cxnId="{CDB1E789-7B7E-4246-922B-A76CC5199D7E}">
      <dgm:prSet/>
      <dgm:spPr/>
      <dgm:t>
        <a:bodyPr/>
        <a:lstStyle/>
        <a:p>
          <a:endParaRPr lang="en-US"/>
        </a:p>
      </dgm:t>
    </dgm:pt>
    <dgm:pt modelId="{3D9B9A2D-E5A3-418C-BDE7-9D04BC801D9C}" type="pres">
      <dgm:prSet presAssocID="{A2CE4FA8-49B2-429B-843C-2F8C8BCF54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ECF1E1-6FF3-4506-BF01-A457EB22DA07}" type="pres">
      <dgm:prSet presAssocID="{5DDF7A92-ABF7-40BE-8AC4-1DDCA277DDBF}" presName="hierRoot1" presStyleCnt="0">
        <dgm:presLayoutVars>
          <dgm:hierBranch val="init"/>
        </dgm:presLayoutVars>
      </dgm:prSet>
      <dgm:spPr/>
    </dgm:pt>
    <dgm:pt modelId="{F606E634-D2D1-4B37-A73F-8B4DD0188272}" type="pres">
      <dgm:prSet presAssocID="{5DDF7A92-ABF7-40BE-8AC4-1DDCA277DDBF}" presName="rootComposite1" presStyleCnt="0"/>
      <dgm:spPr/>
    </dgm:pt>
    <dgm:pt modelId="{B2ADA648-6A88-4E32-AB86-656085F1EF0D}" type="pres">
      <dgm:prSet presAssocID="{5DDF7A92-ABF7-40BE-8AC4-1DDCA277DDBF}" presName="rootText1" presStyleLbl="node0" presStyleIdx="0" presStyleCnt="2" custScaleX="233250" custLinFactNeighborX="-33662" custLinFactNeighborY="-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4AC090-5C57-4B35-AE89-7226B01E3EFD}" type="pres">
      <dgm:prSet presAssocID="{5DDF7A92-ABF7-40BE-8AC4-1DDCA277DDB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90BB12C-7FB2-4660-9A2A-59D4833ADD46}" type="pres">
      <dgm:prSet presAssocID="{5DDF7A92-ABF7-40BE-8AC4-1DDCA277DDBF}" presName="hierChild2" presStyleCnt="0"/>
      <dgm:spPr/>
    </dgm:pt>
    <dgm:pt modelId="{0B9D1E33-7584-44B6-87F7-6F049C15C12E}" type="pres">
      <dgm:prSet presAssocID="{A277522A-0E76-4DB5-AD34-99864039CCF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7B49625-125B-4C27-A466-01FB2DC6E71B}" type="pres">
      <dgm:prSet presAssocID="{95D3D156-F1BF-40AF-BBA2-2632469F237F}" presName="hierRoot2" presStyleCnt="0">
        <dgm:presLayoutVars>
          <dgm:hierBranch val="l"/>
        </dgm:presLayoutVars>
      </dgm:prSet>
      <dgm:spPr/>
    </dgm:pt>
    <dgm:pt modelId="{11205C72-887B-4F3E-892A-D7F64399E752}" type="pres">
      <dgm:prSet presAssocID="{95D3D156-F1BF-40AF-BBA2-2632469F237F}" presName="rootComposite" presStyleCnt="0"/>
      <dgm:spPr/>
    </dgm:pt>
    <dgm:pt modelId="{397AD32F-06A4-4CFE-AB84-326557667FF6}" type="pres">
      <dgm:prSet presAssocID="{95D3D156-F1BF-40AF-BBA2-2632469F237F}" presName="rootText" presStyleLbl="node2" presStyleIdx="0" presStyleCnt="2" custScaleX="233250" custLinFactNeighborX="-33662" custLinFactNeighborY="-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4B262-94A5-415D-BEF4-2FF0C073928A}" type="pres">
      <dgm:prSet presAssocID="{95D3D156-F1BF-40AF-BBA2-2632469F237F}" presName="rootConnector" presStyleLbl="node2" presStyleIdx="0" presStyleCnt="2"/>
      <dgm:spPr/>
      <dgm:t>
        <a:bodyPr/>
        <a:lstStyle/>
        <a:p>
          <a:endParaRPr lang="en-US"/>
        </a:p>
      </dgm:t>
    </dgm:pt>
    <dgm:pt modelId="{DB64EDB5-EABA-4C04-AEE1-776FBF37BD10}" type="pres">
      <dgm:prSet presAssocID="{95D3D156-F1BF-40AF-BBA2-2632469F237F}" presName="hierChild4" presStyleCnt="0"/>
      <dgm:spPr/>
    </dgm:pt>
    <dgm:pt modelId="{568ECEE2-5A3F-4FFF-A08F-9C6623EF2F71}" type="pres">
      <dgm:prSet presAssocID="{04A93F99-64B6-4BCE-9732-0F6EC8C74744}" presName="Name50" presStyleLbl="parChTrans1D3" presStyleIdx="0" presStyleCnt="4"/>
      <dgm:spPr/>
      <dgm:t>
        <a:bodyPr/>
        <a:lstStyle/>
        <a:p>
          <a:endParaRPr lang="en-US"/>
        </a:p>
      </dgm:t>
    </dgm:pt>
    <dgm:pt modelId="{72081E0D-5A77-42AA-B514-B5E2DDC168D1}" type="pres">
      <dgm:prSet presAssocID="{6CED9888-A489-49B0-9402-99AB45C72EFD}" presName="hierRoot2" presStyleCnt="0">
        <dgm:presLayoutVars>
          <dgm:hierBranch val="init"/>
        </dgm:presLayoutVars>
      </dgm:prSet>
      <dgm:spPr/>
    </dgm:pt>
    <dgm:pt modelId="{B86A1AA0-374A-4AE6-9AC8-2DB4B677DB6C}" type="pres">
      <dgm:prSet presAssocID="{6CED9888-A489-49B0-9402-99AB45C72EFD}" presName="rootComposite" presStyleCnt="0"/>
      <dgm:spPr/>
    </dgm:pt>
    <dgm:pt modelId="{DBA92F60-E305-496F-A84F-9678B08E2824}" type="pres">
      <dgm:prSet presAssocID="{6CED9888-A489-49B0-9402-99AB45C72EFD}" presName="rootText" presStyleLbl="node3" presStyleIdx="0" presStyleCnt="4" custScaleX="233250" custLinFactNeighborX="-31964" custLinFactNeighborY="-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410292-5641-423D-8CB7-83B0E9941D52}" type="pres">
      <dgm:prSet presAssocID="{6CED9888-A489-49B0-9402-99AB45C72EFD}" presName="rootConnector" presStyleLbl="node3" presStyleIdx="0" presStyleCnt="4"/>
      <dgm:spPr/>
      <dgm:t>
        <a:bodyPr/>
        <a:lstStyle/>
        <a:p>
          <a:endParaRPr lang="en-US"/>
        </a:p>
      </dgm:t>
    </dgm:pt>
    <dgm:pt modelId="{027902BF-A3BB-49E5-9600-CC1477345DCA}" type="pres">
      <dgm:prSet presAssocID="{6CED9888-A489-49B0-9402-99AB45C72EFD}" presName="hierChild4" presStyleCnt="0"/>
      <dgm:spPr/>
    </dgm:pt>
    <dgm:pt modelId="{F6A4EFFC-5CBD-4C55-83A5-DD05C59308AA}" type="pres">
      <dgm:prSet presAssocID="{6CED9888-A489-49B0-9402-99AB45C72EFD}" presName="hierChild5" presStyleCnt="0"/>
      <dgm:spPr/>
    </dgm:pt>
    <dgm:pt modelId="{4D803FF4-2983-4428-A0DC-DD0EE2440A9D}" type="pres">
      <dgm:prSet presAssocID="{95D3D156-F1BF-40AF-BBA2-2632469F237F}" presName="hierChild5" presStyleCnt="0"/>
      <dgm:spPr/>
    </dgm:pt>
    <dgm:pt modelId="{C40BC71B-95E5-4A77-A527-65421FE0D4C9}" type="pres">
      <dgm:prSet presAssocID="{5DDF7A92-ABF7-40BE-8AC4-1DDCA277DDBF}" presName="hierChild3" presStyleCnt="0"/>
      <dgm:spPr/>
    </dgm:pt>
    <dgm:pt modelId="{52A60FF7-02E2-4FE7-BD5C-D66DD1083B69}" type="pres">
      <dgm:prSet presAssocID="{D9F29FC8-92AC-427C-8F22-4E003B7F279F}" presName="hierRoot1" presStyleCnt="0">
        <dgm:presLayoutVars>
          <dgm:hierBranch val="init"/>
        </dgm:presLayoutVars>
      </dgm:prSet>
      <dgm:spPr/>
    </dgm:pt>
    <dgm:pt modelId="{FEED0678-AD06-47E9-954A-DFE966305861}" type="pres">
      <dgm:prSet presAssocID="{D9F29FC8-92AC-427C-8F22-4E003B7F279F}" presName="rootComposite1" presStyleCnt="0"/>
      <dgm:spPr/>
    </dgm:pt>
    <dgm:pt modelId="{53EA8B01-05B9-4379-8410-B0D049D8F0DC}" type="pres">
      <dgm:prSet presAssocID="{D9F29FC8-92AC-427C-8F22-4E003B7F279F}" presName="rootText1" presStyleLbl="node0" presStyleIdx="1" presStyleCnt="2" custScaleX="233250" custLinFactNeighborX="29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8D1495-8E44-4073-9856-32684BA4F3F5}" type="pres">
      <dgm:prSet presAssocID="{D9F29FC8-92AC-427C-8F22-4E003B7F279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2A3702A-B9EA-438C-ADFB-092A335A0E90}" type="pres">
      <dgm:prSet presAssocID="{D9F29FC8-92AC-427C-8F22-4E003B7F279F}" presName="hierChild2" presStyleCnt="0"/>
      <dgm:spPr/>
    </dgm:pt>
    <dgm:pt modelId="{8B530A1A-D559-4B1B-9865-CAF619BB0DDA}" type="pres">
      <dgm:prSet presAssocID="{7D1A4B23-A479-429F-A643-154DA7E6B8C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BBD25737-16DA-4A63-9F85-18EAD669C12C}" type="pres">
      <dgm:prSet presAssocID="{C393758C-4380-4DD1-A106-95D584F8C3EA}" presName="hierRoot2" presStyleCnt="0">
        <dgm:presLayoutVars>
          <dgm:hierBranch val="init"/>
        </dgm:presLayoutVars>
      </dgm:prSet>
      <dgm:spPr/>
    </dgm:pt>
    <dgm:pt modelId="{064DC7E6-07B0-48BA-8636-9166B012ACA1}" type="pres">
      <dgm:prSet presAssocID="{C393758C-4380-4DD1-A106-95D584F8C3EA}" presName="rootComposite" presStyleCnt="0"/>
      <dgm:spPr/>
    </dgm:pt>
    <dgm:pt modelId="{7F88B77B-FB21-47E3-9829-B90AF0D987BD}" type="pres">
      <dgm:prSet presAssocID="{C393758C-4380-4DD1-A106-95D584F8C3EA}" presName="rootText" presStyleLbl="node2" presStyleIdx="1" presStyleCnt="2" custScaleX="233250" custLinFactNeighborX="29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62F38-CD80-46FC-82E9-6343AB086F6D}" type="pres">
      <dgm:prSet presAssocID="{C393758C-4380-4DD1-A106-95D584F8C3EA}" presName="rootConnector" presStyleLbl="node2" presStyleIdx="1" presStyleCnt="2"/>
      <dgm:spPr/>
      <dgm:t>
        <a:bodyPr/>
        <a:lstStyle/>
        <a:p>
          <a:endParaRPr lang="en-US"/>
        </a:p>
      </dgm:t>
    </dgm:pt>
    <dgm:pt modelId="{B88DBDAC-11A7-47CE-95EB-C6D539AD034C}" type="pres">
      <dgm:prSet presAssocID="{C393758C-4380-4DD1-A106-95D584F8C3EA}" presName="hierChild4" presStyleCnt="0"/>
      <dgm:spPr/>
    </dgm:pt>
    <dgm:pt modelId="{060F7735-984E-4B16-8993-00CC6D705BCF}" type="pres">
      <dgm:prSet presAssocID="{ECB3F8C0-CF1D-4A57-90A9-BCA8FAC87269}" presName="Name37" presStyleLbl="parChTrans1D3" presStyleIdx="1" presStyleCnt="4"/>
      <dgm:spPr/>
      <dgm:t>
        <a:bodyPr/>
        <a:lstStyle/>
        <a:p>
          <a:endParaRPr lang="en-US"/>
        </a:p>
      </dgm:t>
    </dgm:pt>
    <dgm:pt modelId="{272F42C2-FB9D-4C5E-AEB5-F4A0E2143480}" type="pres">
      <dgm:prSet presAssocID="{04414643-E5F8-4188-9ADD-875C2FB15E51}" presName="hierRoot2" presStyleCnt="0">
        <dgm:presLayoutVars>
          <dgm:hierBranch val="init"/>
        </dgm:presLayoutVars>
      </dgm:prSet>
      <dgm:spPr/>
    </dgm:pt>
    <dgm:pt modelId="{51027122-BAA0-49FA-9B69-6E1E94E7899B}" type="pres">
      <dgm:prSet presAssocID="{04414643-E5F8-4188-9ADD-875C2FB15E51}" presName="rootComposite" presStyleCnt="0"/>
      <dgm:spPr/>
    </dgm:pt>
    <dgm:pt modelId="{E74EB214-E671-4A53-B1AF-BD45DBC59BC6}" type="pres">
      <dgm:prSet presAssocID="{04414643-E5F8-4188-9ADD-875C2FB15E51}" presName="rootText" presStyleLbl="node3" presStyleIdx="1" presStyleCnt="4" custScaleX="233250" custLinFactNeighborX="29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4379F-0C82-4B5A-9E6F-20F8E559801A}" type="pres">
      <dgm:prSet presAssocID="{04414643-E5F8-4188-9ADD-875C2FB15E51}" presName="rootConnector" presStyleLbl="node3" presStyleIdx="1" presStyleCnt="4"/>
      <dgm:spPr/>
      <dgm:t>
        <a:bodyPr/>
        <a:lstStyle/>
        <a:p>
          <a:endParaRPr lang="en-US"/>
        </a:p>
      </dgm:t>
    </dgm:pt>
    <dgm:pt modelId="{6FA6927C-1E0C-467E-A0B4-C6C93C597745}" type="pres">
      <dgm:prSet presAssocID="{04414643-E5F8-4188-9ADD-875C2FB15E51}" presName="hierChild4" presStyleCnt="0"/>
      <dgm:spPr/>
    </dgm:pt>
    <dgm:pt modelId="{871B98E7-1674-4C03-9E8D-1E02818B6AE8}" type="pres">
      <dgm:prSet presAssocID="{04414643-E5F8-4188-9ADD-875C2FB15E51}" presName="hierChild5" presStyleCnt="0"/>
      <dgm:spPr/>
    </dgm:pt>
    <dgm:pt modelId="{3F7BD491-BDCF-4FE9-B2BF-8E1109C801B4}" type="pres">
      <dgm:prSet presAssocID="{36C06CF6-10C2-4DDC-B1B4-A17372A13195}" presName="Name37" presStyleLbl="parChTrans1D3" presStyleIdx="2" presStyleCnt="4"/>
      <dgm:spPr/>
      <dgm:t>
        <a:bodyPr/>
        <a:lstStyle/>
        <a:p>
          <a:endParaRPr lang="en-US"/>
        </a:p>
      </dgm:t>
    </dgm:pt>
    <dgm:pt modelId="{30F2E31E-6480-4BD5-8D58-FC1BEDEDB6B8}" type="pres">
      <dgm:prSet presAssocID="{3D547A33-27F4-4A66-B44F-5EBB7DF1DD3D}" presName="hierRoot2" presStyleCnt="0">
        <dgm:presLayoutVars>
          <dgm:hierBranch val="init"/>
        </dgm:presLayoutVars>
      </dgm:prSet>
      <dgm:spPr/>
    </dgm:pt>
    <dgm:pt modelId="{BD276B55-FFF8-4A46-9B09-880735C51B1F}" type="pres">
      <dgm:prSet presAssocID="{3D547A33-27F4-4A66-B44F-5EBB7DF1DD3D}" presName="rootComposite" presStyleCnt="0"/>
      <dgm:spPr/>
    </dgm:pt>
    <dgm:pt modelId="{7E81D2F1-36D5-4709-BAF8-3ED98FBAF7DF}" type="pres">
      <dgm:prSet presAssocID="{3D547A33-27F4-4A66-B44F-5EBB7DF1DD3D}" presName="rootText" presStyleLbl="node3" presStyleIdx="2" presStyleCnt="4" custScaleX="233250" custLinFactNeighborX="29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DB4082-6ABF-45E0-917C-E472EDFE377A}" type="pres">
      <dgm:prSet presAssocID="{3D547A33-27F4-4A66-B44F-5EBB7DF1DD3D}" presName="rootConnector" presStyleLbl="node3" presStyleIdx="2" presStyleCnt="4"/>
      <dgm:spPr/>
      <dgm:t>
        <a:bodyPr/>
        <a:lstStyle/>
        <a:p>
          <a:endParaRPr lang="en-US"/>
        </a:p>
      </dgm:t>
    </dgm:pt>
    <dgm:pt modelId="{06D34E0D-01F2-4032-9EC3-CFBAA27040F6}" type="pres">
      <dgm:prSet presAssocID="{3D547A33-27F4-4A66-B44F-5EBB7DF1DD3D}" presName="hierChild4" presStyleCnt="0"/>
      <dgm:spPr/>
    </dgm:pt>
    <dgm:pt modelId="{E794D043-CDD4-4630-82AB-B71D16622024}" type="pres">
      <dgm:prSet presAssocID="{3D547A33-27F4-4A66-B44F-5EBB7DF1DD3D}" presName="hierChild5" presStyleCnt="0"/>
      <dgm:spPr/>
    </dgm:pt>
    <dgm:pt modelId="{34B6D5BC-CDB7-416A-9DF0-739CA793FF4B}" type="pres">
      <dgm:prSet presAssocID="{2B310777-3D42-437B-A7C2-BEBBDD8D0CD2}" presName="Name37" presStyleLbl="parChTrans1D3" presStyleIdx="3" presStyleCnt="4"/>
      <dgm:spPr/>
      <dgm:t>
        <a:bodyPr/>
        <a:lstStyle/>
        <a:p>
          <a:endParaRPr lang="en-US"/>
        </a:p>
      </dgm:t>
    </dgm:pt>
    <dgm:pt modelId="{D33FBD12-3D8C-4887-BA03-9F4387CEE46A}" type="pres">
      <dgm:prSet presAssocID="{EF95D935-EE13-4FC9-A5FC-4F32D889178D}" presName="hierRoot2" presStyleCnt="0">
        <dgm:presLayoutVars>
          <dgm:hierBranch val="init"/>
        </dgm:presLayoutVars>
      </dgm:prSet>
      <dgm:spPr/>
    </dgm:pt>
    <dgm:pt modelId="{9C7237A2-265D-4D7B-B881-EE949427BC0C}" type="pres">
      <dgm:prSet presAssocID="{EF95D935-EE13-4FC9-A5FC-4F32D889178D}" presName="rootComposite" presStyleCnt="0"/>
      <dgm:spPr/>
    </dgm:pt>
    <dgm:pt modelId="{2A1E588D-E64D-48E6-A4B2-6B39E80B94ED}" type="pres">
      <dgm:prSet presAssocID="{EF95D935-EE13-4FC9-A5FC-4F32D889178D}" presName="rootText" presStyleLbl="node3" presStyleIdx="3" presStyleCnt="4" custScaleX="233250" custLinFactNeighborX="29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CFD8A9-02EB-4620-8AB8-054F9DA4F740}" type="pres">
      <dgm:prSet presAssocID="{EF95D935-EE13-4FC9-A5FC-4F32D889178D}" presName="rootConnector" presStyleLbl="node3" presStyleIdx="3" presStyleCnt="4"/>
      <dgm:spPr/>
      <dgm:t>
        <a:bodyPr/>
        <a:lstStyle/>
        <a:p>
          <a:endParaRPr lang="en-US"/>
        </a:p>
      </dgm:t>
    </dgm:pt>
    <dgm:pt modelId="{046FC42B-D924-4475-B768-A0C74746ADE3}" type="pres">
      <dgm:prSet presAssocID="{EF95D935-EE13-4FC9-A5FC-4F32D889178D}" presName="hierChild4" presStyleCnt="0"/>
      <dgm:spPr/>
    </dgm:pt>
    <dgm:pt modelId="{14F34DEE-72B1-43E2-B626-75D2D1D3EAB5}" type="pres">
      <dgm:prSet presAssocID="{EF95D935-EE13-4FC9-A5FC-4F32D889178D}" presName="hierChild5" presStyleCnt="0"/>
      <dgm:spPr/>
    </dgm:pt>
    <dgm:pt modelId="{8B4E2D18-6E02-41F6-A06C-30115D1556D1}" type="pres">
      <dgm:prSet presAssocID="{C393758C-4380-4DD1-A106-95D584F8C3EA}" presName="hierChild5" presStyleCnt="0"/>
      <dgm:spPr/>
    </dgm:pt>
    <dgm:pt modelId="{80F2654A-4D2B-4DED-B340-39A3431BF509}" type="pres">
      <dgm:prSet presAssocID="{D9F29FC8-92AC-427C-8F22-4E003B7F279F}" presName="hierChild3" presStyleCnt="0"/>
      <dgm:spPr/>
    </dgm:pt>
  </dgm:ptLst>
  <dgm:cxnLst>
    <dgm:cxn modelId="{30640188-7B46-4885-A17D-3A5C95595A94}" type="presOf" srcId="{04414643-E5F8-4188-9ADD-875C2FB15E51}" destId="{E74EB214-E671-4A53-B1AF-BD45DBC59BC6}" srcOrd="0" destOrd="0" presId="urn:microsoft.com/office/officeart/2005/8/layout/orgChart1"/>
    <dgm:cxn modelId="{468A92CA-E5AD-457B-9084-D8150A1B3399}" type="presOf" srcId="{7D1A4B23-A479-429F-A643-154DA7E6B8C2}" destId="{8B530A1A-D559-4B1B-9865-CAF619BB0DDA}" srcOrd="0" destOrd="0" presId="urn:microsoft.com/office/officeart/2005/8/layout/orgChart1"/>
    <dgm:cxn modelId="{13CE3BD5-FA82-4A4C-9023-4322B2C315EC}" type="presOf" srcId="{04A93F99-64B6-4BCE-9732-0F6EC8C74744}" destId="{568ECEE2-5A3F-4FFF-A08F-9C6623EF2F71}" srcOrd="0" destOrd="0" presId="urn:microsoft.com/office/officeart/2005/8/layout/orgChart1"/>
    <dgm:cxn modelId="{D8E7960F-97E3-4900-B147-738A819F79A2}" type="presOf" srcId="{95D3D156-F1BF-40AF-BBA2-2632469F237F}" destId="{397AD32F-06A4-4CFE-AB84-326557667FF6}" srcOrd="0" destOrd="0" presId="urn:microsoft.com/office/officeart/2005/8/layout/orgChart1"/>
    <dgm:cxn modelId="{5C9EF957-BBAA-46EA-9478-78709E40C64D}" type="presOf" srcId="{EF95D935-EE13-4FC9-A5FC-4F32D889178D}" destId="{2A1E588D-E64D-48E6-A4B2-6B39E80B94ED}" srcOrd="0" destOrd="0" presId="urn:microsoft.com/office/officeart/2005/8/layout/orgChart1"/>
    <dgm:cxn modelId="{D465B7E0-4837-477C-91AA-08D90A86BE9C}" type="presOf" srcId="{ECB3F8C0-CF1D-4A57-90A9-BCA8FAC87269}" destId="{060F7735-984E-4B16-8993-00CC6D705BCF}" srcOrd="0" destOrd="0" presId="urn:microsoft.com/office/officeart/2005/8/layout/orgChart1"/>
    <dgm:cxn modelId="{EFBDC478-B8C2-4CA1-87DF-66DD1FE14660}" type="presOf" srcId="{C393758C-4380-4DD1-A106-95D584F8C3EA}" destId="{2E962F38-CD80-46FC-82E9-6343AB086F6D}" srcOrd="1" destOrd="0" presId="urn:microsoft.com/office/officeart/2005/8/layout/orgChart1"/>
    <dgm:cxn modelId="{DEC08D87-A6FA-4DAC-AD59-9E4CC6B2D0B1}" type="presOf" srcId="{6CED9888-A489-49B0-9402-99AB45C72EFD}" destId="{DBA92F60-E305-496F-A84F-9678B08E2824}" srcOrd="0" destOrd="0" presId="urn:microsoft.com/office/officeart/2005/8/layout/orgChart1"/>
    <dgm:cxn modelId="{EB267F1F-0707-43DC-84B6-D7AAAB24BDF2}" type="presOf" srcId="{95D3D156-F1BF-40AF-BBA2-2632469F237F}" destId="{E574B262-94A5-415D-BEF4-2FF0C073928A}" srcOrd="1" destOrd="0" presId="urn:microsoft.com/office/officeart/2005/8/layout/orgChart1"/>
    <dgm:cxn modelId="{A1DE4937-8DD5-4FF9-8FB3-A959F93D2079}" type="presOf" srcId="{3D547A33-27F4-4A66-B44F-5EBB7DF1DD3D}" destId="{7E81D2F1-36D5-4709-BAF8-3ED98FBAF7DF}" srcOrd="0" destOrd="0" presId="urn:microsoft.com/office/officeart/2005/8/layout/orgChart1"/>
    <dgm:cxn modelId="{CDB1E789-7B7E-4246-922B-A76CC5199D7E}" srcId="{C393758C-4380-4DD1-A106-95D584F8C3EA}" destId="{3D547A33-27F4-4A66-B44F-5EBB7DF1DD3D}" srcOrd="1" destOrd="0" parTransId="{36C06CF6-10C2-4DDC-B1B4-A17372A13195}" sibTransId="{DACE6B03-56A8-49B5-91F3-5D00176BFAA7}"/>
    <dgm:cxn modelId="{2DB6C0D4-312B-4F9C-996E-1738F86C4FCA}" type="presOf" srcId="{D9F29FC8-92AC-427C-8F22-4E003B7F279F}" destId="{8E8D1495-8E44-4073-9856-32684BA4F3F5}" srcOrd="1" destOrd="0" presId="urn:microsoft.com/office/officeart/2005/8/layout/orgChart1"/>
    <dgm:cxn modelId="{9F851A80-85EB-4AFF-B895-CB8A9BEBF9A5}" type="presOf" srcId="{3D547A33-27F4-4A66-B44F-5EBB7DF1DD3D}" destId="{A3DB4082-6ABF-45E0-917C-E472EDFE377A}" srcOrd="1" destOrd="0" presId="urn:microsoft.com/office/officeart/2005/8/layout/orgChart1"/>
    <dgm:cxn modelId="{E6341523-59F8-4992-A1ED-C0C4E7A2CEA6}" type="presOf" srcId="{A2CE4FA8-49B2-429B-843C-2F8C8BCF5494}" destId="{3D9B9A2D-E5A3-418C-BDE7-9D04BC801D9C}" srcOrd="0" destOrd="0" presId="urn:microsoft.com/office/officeart/2005/8/layout/orgChart1"/>
    <dgm:cxn modelId="{C13118C5-2243-49E7-889A-49D395DF75B0}" srcId="{5DDF7A92-ABF7-40BE-8AC4-1DDCA277DDBF}" destId="{95D3D156-F1BF-40AF-BBA2-2632469F237F}" srcOrd="0" destOrd="0" parTransId="{A277522A-0E76-4DB5-AD34-99864039CCF9}" sibTransId="{95DCA870-3A06-49E2-97B0-F6C61D434318}"/>
    <dgm:cxn modelId="{BCA74207-F9B3-48FF-B691-9B9677E458A0}" type="presOf" srcId="{5DDF7A92-ABF7-40BE-8AC4-1DDCA277DDBF}" destId="{B2ADA648-6A88-4E32-AB86-656085F1EF0D}" srcOrd="0" destOrd="0" presId="urn:microsoft.com/office/officeart/2005/8/layout/orgChart1"/>
    <dgm:cxn modelId="{FC4C84E1-8A2F-42A2-A8EB-6A8F258D0175}" type="presOf" srcId="{6CED9888-A489-49B0-9402-99AB45C72EFD}" destId="{AA410292-5641-423D-8CB7-83B0E9941D52}" srcOrd="1" destOrd="0" presId="urn:microsoft.com/office/officeart/2005/8/layout/orgChart1"/>
    <dgm:cxn modelId="{7A047E62-059F-44F3-A4DD-FE29F2ADA14B}" type="presOf" srcId="{C393758C-4380-4DD1-A106-95D584F8C3EA}" destId="{7F88B77B-FB21-47E3-9829-B90AF0D987BD}" srcOrd="0" destOrd="0" presId="urn:microsoft.com/office/officeart/2005/8/layout/orgChart1"/>
    <dgm:cxn modelId="{1CA01D5D-9D07-4653-A82C-139AF3B90638}" type="presOf" srcId="{EF95D935-EE13-4FC9-A5FC-4F32D889178D}" destId="{84CFD8A9-02EB-4620-8AB8-054F9DA4F740}" srcOrd="1" destOrd="0" presId="urn:microsoft.com/office/officeart/2005/8/layout/orgChart1"/>
    <dgm:cxn modelId="{09421BE8-0996-4F76-A157-3F5EC48F2470}" srcId="{A2CE4FA8-49B2-429B-843C-2F8C8BCF5494}" destId="{5DDF7A92-ABF7-40BE-8AC4-1DDCA277DDBF}" srcOrd="0" destOrd="0" parTransId="{FD843941-BFF2-42BF-8B08-C9032DB45F3D}" sibTransId="{49AE3346-1152-4079-AE02-2BB5DFAC83A8}"/>
    <dgm:cxn modelId="{AAB57693-CAD0-4D52-8038-DFFE5968908D}" type="presOf" srcId="{5DDF7A92-ABF7-40BE-8AC4-1DDCA277DDBF}" destId="{A04AC090-5C57-4B35-AE89-7226B01E3EFD}" srcOrd="1" destOrd="0" presId="urn:microsoft.com/office/officeart/2005/8/layout/orgChart1"/>
    <dgm:cxn modelId="{2E9E9749-F925-4421-B4FD-E62DEBEF7C56}" type="presOf" srcId="{04414643-E5F8-4188-9ADD-875C2FB15E51}" destId="{6E64379F-0C82-4B5A-9E6F-20F8E559801A}" srcOrd="1" destOrd="0" presId="urn:microsoft.com/office/officeart/2005/8/layout/orgChart1"/>
    <dgm:cxn modelId="{A8A6441F-2003-4C5F-8478-B44D46268367}" srcId="{A2CE4FA8-49B2-429B-843C-2F8C8BCF5494}" destId="{D9F29FC8-92AC-427C-8F22-4E003B7F279F}" srcOrd="1" destOrd="0" parTransId="{00D9D18A-08FF-4A50-B474-EC8A84278A16}" sibTransId="{76104591-B086-4202-9BCB-CC7EBE23CDBD}"/>
    <dgm:cxn modelId="{9BC45454-72DB-4B4F-B38B-FB87B840F692}" type="presOf" srcId="{A277522A-0E76-4DB5-AD34-99864039CCF9}" destId="{0B9D1E33-7584-44B6-87F7-6F049C15C12E}" srcOrd="0" destOrd="0" presId="urn:microsoft.com/office/officeart/2005/8/layout/orgChart1"/>
    <dgm:cxn modelId="{52E6443E-B12F-4AD4-A81E-847793B25C9E}" type="presOf" srcId="{D9F29FC8-92AC-427C-8F22-4E003B7F279F}" destId="{53EA8B01-05B9-4379-8410-B0D049D8F0DC}" srcOrd="0" destOrd="0" presId="urn:microsoft.com/office/officeart/2005/8/layout/orgChart1"/>
    <dgm:cxn modelId="{39C60514-F24B-40EE-BD06-F86EC986EFFF}" srcId="{C393758C-4380-4DD1-A106-95D584F8C3EA}" destId="{EF95D935-EE13-4FC9-A5FC-4F32D889178D}" srcOrd="2" destOrd="0" parTransId="{2B310777-3D42-437B-A7C2-BEBBDD8D0CD2}" sibTransId="{A0CC5A54-791E-439A-BC15-641EFFD315F0}"/>
    <dgm:cxn modelId="{365DCAE9-6785-4C2B-8777-CA7985D96F6B}" srcId="{C393758C-4380-4DD1-A106-95D584F8C3EA}" destId="{04414643-E5F8-4188-9ADD-875C2FB15E51}" srcOrd="0" destOrd="0" parTransId="{ECB3F8C0-CF1D-4A57-90A9-BCA8FAC87269}" sibTransId="{C0B2A731-470D-4D6C-9412-339B51E50CDB}"/>
    <dgm:cxn modelId="{687293DA-519B-4563-852C-F22F4083D90D}" srcId="{D9F29FC8-92AC-427C-8F22-4E003B7F279F}" destId="{C393758C-4380-4DD1-A106-95D584F8C3EA}" srcOrd="0" destOrd="0" parTransId="{7D1A4B23-A479-429F-A643-154DA7E6B8C2}" sibTransId="{C3662D10-B43F-482C-AFC7-307C6B8700D6}"/>
    <dgm:cxn modelId="{CEA3E57A-0152-4ACA-87A5-8D8DE36FDAF2}" type="presOf" srcId="{2B310777-3D42-437B-A7C2-BEBBDD8D0CD2}" destId="{34B6D5BC-CDB7-416A-9DF0-739CA793FF4B}" srcOrd="0" destOrd="0" presId="urn:microsoft.com/office/officeart/2005/8/layout/orgChart1"/>
    <dgm:cxn modelId="{39FA5471-F464-4B88-8F37-5889769AE975}" type="presOf" srcId="{36C06CF6-10C2-4DDC-B1B4-A17372A13195}" destId="{3F7BD491-BDCF-4FE9-B2BF-8E1109C801B4}" srcOrd="0" destOrd="0" presId="urn:microsoft.com/office/officeart/2005/8/layout/orgChart1"/>
    <dgm:cxn modelId="{5483C889-5379-46D4-AE3B-A30B286EDA69}" srcId="{95D3D156-F1BF-40AF-BBA2-2632469F237F}" destId="{6CED9888-A489-49B0-9402-99AB45C72EFD}" srcOrd="0" destOrd="0" parTransId="{04A93F99-64B6-4BCE-9732-0F6EC8C74744}" sibTransId="{7B4ECBAE-33DE-42E2-9C38-F7E814B9A0B6}"/>
    <dgm:cxn modelId="{955EB16F-9C72-4F8D-A4C2-0CA698FE653B}" type="presParOf" srcId="{3D9B9A2D-E5A3-418C-BDE7-9D04BC801D9C}" destId="{64ECF1E1-6FF3-4506-BF01-A457EB22DA07}" srcOrd="0" destOrd="0" presId="urn:microsoft.com/office/officeart/2005/8/layout/orgChart1"/>
    <dgm:cxn modelId="{8A8B0312-4128-4501-B10E-FD25535C6184}" type="presParOf" srcId="{64ECF1E1-6FF3-4506-BF01-A457EB22DA07}" destId="{F606E634-D2D1-4B37-A73F-8B4DD0188272}" srcOrd="0" destOrd="0" presId="urn:microsoft.com/office/officeart/2005/8/layout/orgChart1"/>
    <dgm:cxn modelId="{353E1C68-816A-4525-9979-6BB40148182F}" type="presParOf" srcId="{F606E634-D2D1-4B37-A73F-8B4DD0188272}" destId="{B2ADA648-6A88-4E32-AB86-656085F1EF0D}" srcOrd="0" destOrd="0" presId="urn:microsoft.com/office/officeart/2005/8/layout/orgChart1"/>
    <dgm:cxn modelId="{D16CFEC4-2307-44C9-AB67-6BBB1CB1A7A2}" type="presParOf" srcId="{F606E634-D2D1-4B37-A73F-8B4DD0188272}" destId="{A04AC090-5C57-4B35-AE89-7226B01E3EFD}" srcOrd="1" destOrd="0" presId="urn:microsoft.com/office/officeart/2005/8/layout/orgChart1"/>
    <dgm:cxn modelId="{A7B1A4FA-017D-4013-A4A8-27E64D74AAB6}" type="presParOf" srcId="{64ECF1E1-6FF3-4506-BF01-A457EB22DA07}" destId="{C90BB12C-7FB2-4660-9A2A-59D4833ADD46}" srcOrd="1" destOrd="0" presId="urn:microsoft.com/office/officeart/2005/8/layout/orgChart1"/>
    <dgm:cxn modelId="{37859AE5-87A4-4BAA-8E1A-B7B03216967E}" type="presParOf" srcId="{C90BB12C-7FB2-4660-9A2A-59D4833ADD46}" destId="{0B9D1E33-7584-44B6-87F7-6F049C15C12E}" srcOrd="0" destOrd="0" presId="urn:microsoft.com/office/officeart/2005/8/layout/orgChart1"/>
    <dgm:cxn modelId="{F655E0C3-4739-4E2F-A258-DF6A66BD270B}" type="presParOf" srcId="{C90BB12C-7FB2-4660-9A2A-59D4833ADD46}" destId="{77B49625-125B-4C27-A466-01FB2DC6E71B}" srcOrd="1" destOrd="0" presId="urn:microsoft.com/office/officeart/2005/8/layout/orgChart1"/>
    <dgm:cxn modelId="{E5E9D68C-7526-4F25-B625-14D92EF40329}" type="presParOf" srcId="{77B49625-125B-4C27-A466-01FB2DC6E71B}" destId="{11205C72-887B-4F3E-892A-D7F64399E752}" srcOrd="0" destOrd="0" presId="urn:microsoft.com/office/officeart/2005/8/layout/orgChart1"/>
    <dgm:cxn modelId="{7D65BF58-0321-4430-976B-C23F7785B4BA}" type="presParOf" srcId="{11205C72-887B-4F3E-892A-D7F64399E752}" destId="{397AD32F-06A4-4CFE-AB84-326557667FF6}" srcOrd="0" destOrd="0" presId="urn:microsoft.com/office/officeart/2005/8/layout/orgChart1"/>
    <dgm:cxn modelId="{C4A383FC-DBC3-4CBE-9288-D5E3AA3AAF4C}" type="presParOf" srcId="{11205C72-887B-4F3E-892A-D7F64399E752}" destId="{E574B262-94A5-415D-BEF4-2FF0C073928A}" srcOrd="1" destOrd="0" presId="urn:microsoft.com/office/officeart/2005/8/layout/orgChart1"/>
    <dgm:cxn modelId="{75EFF9F4-E994-4D9E-88DE-2449A98FFA3C}" type="presParOf" srcId="{77B49625-125B-4C27-A466-01FB2DC6E71B}" destId="{DB64EDB5-EABA-4C04-AEE1-776FBF37BD10}" srcOrd="1" destOrd="0" presId="urn:microsoft.com/office/officeart/2005/8/layout/orgChart1"/>
    <dgm:cxn modelId="{F427006F-0D81-47A9-8D3B-5AD9501812A3}" type="presParOf" srcId="{DB64EDB5-EABA-4C04-AEE1-776FBF37BD10}" destId="{568ECEE2-5A3F-4FFF-A08F-9C6623EF2F71}" srcOrd="0" destOrd="0" presId="urn:microsoft.com/office/officeart/2005/8/layout/orgChart1"/>
    <dgm:cxn modelId="{3FF17580-8073-4EEB-8DAF-957668EAABE6}" type="presParOf" srcId="{DB64EDB5-EABA-4C04-AEE1-776FBF37BD10}" destId="{72081E0D-5A77-42AA-B514-B5E2DDC168D1}" srcOrd="1" destOrd="0" presId="urn:microsoft.com/office/officeart/2005/8/layout/orgChart1"/>
    <dgm:cxn modelId="{BC63AA92-AD24-4B02-819E-CE28AE6C7FE3}" type="presParOf" srcId="{72081E0D-5A77-42AA-B514-B5E2DDC168D1}" destId="{B86A1AA0-374A-4AE6-9AC8-2DB4B677DB6C}" srcOrd="0" destOrd="0" presId="urn:microsoft.com/office/officeart/2005/8/layout/orgChart1"/>
    <dgm:cxn modelId="{F3B6E049-C37D-4519-822F-6FD26B23F590}" type="presParOf" srcId="{B86A1AA0-374A-4AE6-9AC8-2DB4B677DB6C}" destId="{DBA92F60-E305-496F-A84F-9678B08E2824}" srcOrd="0" destOrd="0" presId="urn:microsoft.com/office/officeart/2005/8/layout/orgChart1"/>
    <dgm:cxn modelId="{EB168AAE-A930-4653-9638-B2A7B3215685}" type="presParOf" srcId="{B86A1AA0-374A-4AE6-9AC8-2DB4B677DB6C}" destId="{AA410292-5641-423D-8CB7-83B0E9941D52}" srcOrd="1" destOrd="0" presId="urn:microsoft.com/office/officeart/2005/8/layout/orgChart1"/>
    <dgm:cxn modelId="{A61DD45C-DA01-4998-9572-46E885970A21}" type="presParOf" srcId="{72081E0D-5A77-42AA-B514-B5E2DDC168D1}" destId="{027902BF-A3BB-49E5-9600-CC1477345DCA}" srcOrd="1" destOrd="0" presId="urn:microsoft.com/office/officeart/2005/8/layout/orgChart1"/>
    <dgm:cxn modelId="{6C68976D-11F2-4662-BC05-D883EB02DFAE}" type="presParOf" srcId="{72081E0D-5A77-42AA-B514-B5E2DDC168D1}" destId="{F6A4EFFC-5CBD-4C55-83A5-DD05C59308AA}" srcOrd="2" destOrd="0" presId="urn:microsoft.com/office/officeart/2005/8/layout/orgChart1"/>
    <dgm:cxn modelId="{CED77083-C84C-4491-836F-D6CEBF5D6BF8}" type="presParOf" srcId="{77B49625-125B-4C27-A466-01FB2DC6E71B}" destId="{4D803FF4-2983-4428-A0DC-DD0EE2440A9D}" srcOrd="2" destOrd="0" presId="urn:microsoft.com/office/officeart/2005/8/layout/orgChart1"/>
    <dgm:cxn modelId="{9C2EE618-E495-4EBE-862D-82F793281754}" type="presParOf" srcId="{64ECF1E1-6FF3-4506-BF01-A457EB22DA07}" destId="{C40BC71B-95E5-4A77-A527-65421FE0D4C9}" srcOrd="2" destOrd="0" presId="urn:microsoft.com/office/officeart/2005/8/layout/orgChart1"/>
    <dgm:cxn modelId="{C954DEA1-A835-4D5D-996A-5BCC044268F6}" type="presParOf" srcId="{3D9B9A2D-E5A3-418C-BDE7-9D04BC801D9C}" destId="{52A60FF7-02E2-4FE7-BD5C-D66DD1083B69}" srcOrd="1" destOrd="0" presId="urn:microsoft.com/office/officeart/2005/8/layout/orgChart1"/>
    <dgm:cxn modelId="{AACEA12C-5A6C-4037-A46B-B5985B3DDD6B}" type="presParOf" srcId="{52A60FF7-02E2-4FE7-BD5C-D66DD1083B69}" destId="{FEED0678-AD06-47E9-954A-DFE966305861}" srcOrd="0" destOrd="0" presId="urn:microsoft.com/office/officeart/2005/8/layout/orgChart1"/>
    <dgm:cxn modelId="{529F82CF-9278-4C94-85AD-6063238A4AEA}" type="presParOf" srcId="{FEED0678-AD06-47E9-954A-DFE966305861}" destId="{53EA8B01-05B9-4379-8410-B0D049D8F0DC}" srcOrd="0" destOrd="0" presId="urn:microsoft.com/office/officeart/2005/8/layout/orgChart1"/>
    <dgm:cxn modelId="{4BF86061-CE7A-4797-8213-757FFA62DB0F}" type="presParOf" srcId="{FEED0678-AD06-47E9-954A-DFE966305861}" destId="{8E8D1495-8E44-4073-9856-32684BA4F3F5}" srcOrd="1" destOrd="0" presId="urn:microsoft.com/office/officeart/2005/8/layout/orgChart1"/>
    <dgm:cxn modelId="{7236830A-1B0B-4145-A417-A97481E350AE}" type="presParOf" srcId="{52A60FF7-02E2-4FE7-BD5C-D66DD1083B69}" destId="{A2A3702A-B9EA-438C-ADFB-092A335A0E90}" srcOrd="1" destOrd="0" presId="urn:microsoft.com/office/officeart/2005/8/layout/orgChart1"/>
    <dgm:cxn modelId="{72A75504-1339-421C-886F-3C602045A94D}" type="presParOf" srcId="{A2A3702A-B9EA-438C-ADFB-092A335A0E90}" destId="{8B530A1A-D559-4B1B-9865-CAF619BB0DDA}" srcOrd="0" destOrd="0" presId="urn:microsoft.com/office/officeart/2005/8/layout/orgChart1"/>
    <dgm:cxn modelId="{4A987CF1-A3D0-44F9-97DE-E2DF42C40678}" type="presParOf" srcId="{A2A3702A-B9EA-438C-ADFB-092A335A0E90}" destId="{BBD25737-16DA-4A63-9F85-18EAD669C12C}" srcOrd="1" destOrd="0" presId="urn:microsoft.com/office/officeart/2005/8/layout/orgChart1"/>
    <dgm:cxn modelId="{26CFD7A5-7B62-424A-BEE9-B4BF05F286AF}" type="presParOf" srcId="{BBD25737-16DA-4A63-9F85-18EAD669C12C}" destId="{064DC7E6-07B0-48BA-8636-9166B012ACA1}" srcOrd="0" destOrd="0" presId="urn:microsoft.com/office/officeart/2005/8/layout/orgChart1"/>
    <dgm:cxn modelId="{AADCF70F-382C-415D-B578-413D5A1C6BAA}" type="presParOf" srcId="{064DC7E6-07B0-48BA-8636-9166B012ACA1}" destId="{7F88B77B-FB21-47E3-9829-B90AF0D987BD}" srcOrd="0" destOrd="0" presId="urn:microsoft.com/office/officeart/2005/8/layout/orgChart1"/>
    <dgm:cxn modelId="{ABD9372E-DA26-4CDD-8231-4C94692E9FBB}" type="presParOf" srcId="{064DC7E6-07B0-48BA-8636-9166B012ACA1}" destId="{2E962F38-CD80-46FC-82E9-6343AB086F6D}" srcOrd="1" destOrd="0" presId="urn:microsoft.com/office/officeart/2005/8/layout/orgChart1"/>
    <dgm:cxn modelId="{C6A0388F-C7FE-4E6D-AF17-F30576EEC78E}" type="presParOf" srcId="{BBD25737-16DA-4A63-9F85-18EAD669C12C}" destId="{B88DBDAC-11A7-47CE-95EB-C6D539AD034C}" srcOrd="1" destOrd="0" presId="urn:microsoft.com/office/officeart/2005/8/layout/orgChart1"/>
    <dgm:cxn modelId="{53D2757F-8709-4D82-9650-3E3E69FC193B}" type="presParOf" srcId="{B88DBDAC-11A7-47CE-95EB-C6D539AD034C}" destId="{060F7735-984E-4B16-8993-00CC6D705BCF}" srcOrd="0" destOrd="0" presId="urn:microsoft.com/office/officeart/2005/8/layout/orgChart1"/>
    <dgm:cxn modelId="{4B7032A6-8454-41F5-92CB-B28A41EE407B}" type="presParOf" srcId="{B88DBDAC-11A7-47CE-95EB-C6D539AD034C}" destId="{272F42C2-FB9D-4C5E-AEB5-F4A0E2143480}" srcOrd="1" destOrd="0" presId="urn:microsoft.com/office/officeart/2005/8/layout/orgChart1"/>
    <dgm:cxn modelId="{EB1E9D24-4946-4423-92FB-10F6CE4F81BB}" type="presParOf" srcId="{272F42C2-FB9D-4C5E-AEB5-F4A0E2143480}" destId="{51027122-BAA0-49FA-9B69-6E1E94E7899B}" srcOrd="0" destOrd="0" presId="urn:microsoft.com/office/officeart/2005/8/layout/orgChart1"/>
    <dgm:cxn modelId="{2631FDCC-0697-461E-8A5F-EF86412FEE4D}" type="presParOf" srcId="{51027122-BAA0-49FA-9B69-6E1E94E7899B}" destId="{E74EB214-E671-4A53-B1AF-BD45DBC59BC6}" srcOrd="0" destOrd="0" presId="urn:microsoft.com/office/officeart/2005/8/layout/orgChart1"/>
    <dgm:cxn modelId="{01C75233-5466-4ADE-9B1F-8422893EC865}" type="presParOf" srcId="{51027122-BAA0-49FA-9B69-6E1E94E7899B}" destId="{6E64379F-0C82-4B5A-9E6F-20F8E559801A}" srcOrd="1" destOrd="0" presId="urn:microsoft.com/office/officeart/2005/8/layout/orgChart1"/>
    <dgm:cxn modelId="{4D68010B-D161-4889-93C4-45BF0EBD10A7}" type="presParOf" srcId="{272F42C2-FB9D-4C5E-AEB5-F4A0E2143480}" destId="{6FA6927C-1E0C-467E-A0B4-C6C93C597745}" srcOrd="1" destOrd="0" presId="urn:microsoft.com/office/officeart/2005/8/layout/orgChart1"/>
    <dgm:cxn modelId="{5325925B-8343-4C5A-B76B-6E3B2763F9D7}" type="presParOf" srcId="{272F42C2-FB9D-4C5E-AEB5-F4A0E2143480}" destId="{871B98E7-1674-4C03-9E8D-1E02818B6AE8}" srcOrd="2" destOrd="0" presId="urn:microsoft.com/office/officeart/2005/8/layout/orgChart1"/>
    <dgm:cxn modelId="{58D2B5BC-7E03-4F90-A1F8-990736EBE401}" type="presParOf" srcId="{B88DBDAC-11A7-47CE-95EB-C6D539AD034C}" destId="{3F7BD491-BDCF-4FE9-B2BF-8E1109C801B4}" srcOrd="2" destOrd="0" presId="urn:microsoft.com/office/officeart/2005/8/layout/orgChart1"/>
    <dgm:cxn modelId="{E3D4271F-0F1C-400B-A847-CB2856CCA750}" type="presParOf" srcId="{B88DBDAC-11A7-47CE-95EB-C6D539AD034C}" destId="{30F2E31E-6480-4BD5-8D58-FC1BEDEDB6B8}" srcOrd="3" destOrd="0" presId="urn:microsoft.com/office/officeart/2005/8/layout/orgChart1"/>
    <dgm:cxn modelId="{C9424711-D4F7-4656-BA69-E40CECE8FC40}" type="presParOf" srcId="{30F2E31E-6480-4BD5-8D58-FC1BEDEDB6B8}" destId="{BD276B55-FFF8-4A46-9B09-880735C51B1F}" srcOrd="0" destOrd="0" presId="urn:microsoft.com/office/officeart/2005/8/layout/orgChart1"/>
    <dgm:cxn modelId="{D434B668-290E-45A9-A237-CBE7F1A69344}" type="presParOf" srcId="{BD276B55-FFF8-4A46-9B09-880735C51B1F}" destId="{7E81D2F1-36D5-4709-BAF8-3ED98FBAF7DF}" srcOrd="0" destOrd="0" presId="urn:microsoft.com/office/officeart/2005/8/layout/orgChart1"/>
    <dgm:cxn modelId="{CA72B11F-3154-4F6B-93A7-CE4BD8538E70}" type="presParOf" srcId="{BD276B55-FFF8-4A46-9B09-880735C51B1F}" destId="{A3DB4082-6ABF-45E0-917C-E472EDFE377A}" srcOrd="1" destOrd="0" presId="urn:microsoft.com/office/officeart/2005/8/layout/orgChart1"/>
    <dgm:cxn modelId="{46E95D92-44F3-4EC5-9C66-FE47D706A733}" type="presParOf" srcId="{30F2E31E-6480-4BD5-8D58-FC1BEDEDB6B8}" destId="{06D34E0D-01F2-4032-9EC3-CFBAA27040F6}" srcOrd="1" destOrd="0" presId="urn:microsoft.com/office/officeart/2005/8/layout/orgChart1"/>
    <dgm:cxn modelId="{B4BF343F-9600-4111-AAB2-1E616086ECB9}" type="presParOf" srcId="{30F2E31E-6480-4BD5-8D58-FC1BEDEDB6B8}" destId="{E794D043-CDD4-4630-82AB-B71D16622024}" srcOrd="2" destOrd="0" presId="urn:microsoft.com/office/officeart/2005/8/layout/orgChart1"/>
    <dgm:cxn modelId="{85497649-0BB8-4312-BE9C-F5182C9B14D4}" type="presParOf" srcId="{B88DBDAC-11A7-47CE-95EB-C6D539AD034C}" destId="{34B6D5BC-CDB7-416A-9DF0-739CA793FF4B}" srcOrd="4" destOrd="0" presId="urn:microsoft.com/office/officeart/2005/8/layout/orgChart1"/>
    <dgm:cxn modelId="{106BA4DF-65B1-44E4-8161-3A5AB9A25272}" type="presParOf" srcId="{B88DBDAC-11A7-47CE-95EB-C6D539AD034C}" destId="{D33FBD12-3D8C-4887-BA03-9F4387CEE46A}" srcOrd="5" destOrd="0" presId="urn:microsoft.com/office/officeart/2005/8/layout/orgChart1"/>
    <dgm:cxn modelId="{4FBBBB73-02BF-4A71-B3A9-F1A2D8268902}" type="presParOf" srcId="{D33FBD12-3D8C-4887-BA03-9F4387CEE46A}" destId="{9C7237A2-265D-4D7B-B881-EE949427BC0C}" srcOrd="0" destOrd="0" presId="urn:microsoft.com/office/officeart/2005/8/layout/orgChart1"/>
    <dgm:cxn modelId="{FD226B0B-5D44-495C-A9E9-5C9E9C12CBAD}" type="presParOf" srcId="{9C7237A2-265D-4D7B-B881-EE949427BC0C}" destId="{2A1E588D-E64D-48E6-A4B2-6B39E80B94ED}" srcOrd="0" destOrd="0" presId="urn:microsoft.com/office/officeart/2005/8/layout/orgChart1"/>
    <dgm:cxn modelId="{8FF419C7-D933-40DA-B46D-C6572B035491}" type="presParOf" srcId="{9C7237A2-265D-4D7B-B881-EE949427BC0C}" destId="{84CFD8A9-02EB-4620-8AB8-054F9DA4F740}" srcOrd="1" destOrd="0" presId="urn:microsoft.com/office/officeart/2005/8/layout/orgChart1"/>
    <dgm:cxn modelId="{00818E7E-D9F7-45D2-9712-6220AFD6C21F}" type="presParOf" srcId="{D33FBD12-3D8C-4887-BA03-9F4387CEE46A}" destId="{046FC42B-D924-4475-B768-A0C74746ADE3}" srcOrd="1" destOrd="0" presId="urn:microsoft.com/office/officeart/2005/8/layout/orgChart1"/>
    <dgm:cxn modelId="{848B963F-9651-46E7-8800-2B83C48AE859}" type="presParOf" srcId="{D33FBD12-3D8C-4887-BA03-9F4387CEE46A}" destId="{14F34DEE-72B1-43E2-B626-75D2D1D3EAB5}" srcOrd="2" destOrd="0" presId="urn:microsoft.com/office/officeart/2005/8/layout/orgChart1"/>
    <dgm:cxn modelId="{25469261-46E0-4722-87CF-4C50CAC45A66}" type="presParOf" srcId="{BBD25737-16DA-4A63-9F85-18EAD669C12C}" destId="{8B4E2D18-6E02-41F6-A06C-30115D1556D1}" srcOrd="2" destOrd="0" presId="urn:microsoft.com/office/officeart/2005/8/layout/orgChart1"/>
    <dgm:cxn modelId="{628746CC-BF10-4269-8090-0F50875667F5}" type="presParOf" srcId="{52A60FF7-02E2-4FE7-BD5C-D66DD1083B69}" destId="{80F2654A-4D2B-4DED-B340-39A3431BF5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6D5BC-CDB7-416A-9DF0-739CA793FF4B}">
      <dsp:nvSpPr>
        <dsp:cNvPr id="0" name=""/>
        <dsp:cNvSpPr/>
      </dsp:nvSpPr>
      <dsp:spPr>
        <a:xfrm>
          <a:off x="5343137" y="1628767"/>
          <a:ext cx="470911" cy="253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369"/>
              </a:lnTo>
              <a:lnTo>
                <a:pt x="470911" y="25303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91-BDCF-4FE9-B2BF-8E1109C801B4}">
      <dsp:nvSpPr>
        <dsp:cNvPr id="0" name=""/>
        <dsp:cNvSpPr/>
      </dsp:nvSpPr>
      <dsp:spPr>
        <a:xfrm>
          <a:off x="5343137" y="1628767"/>
          <a:ext cx="470911" cy="157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4751"/>
              </a:lnTo>
              <a:lnTo>
                <a:pt x="470911" y="157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F7735-984E-4B16-8993-00CC6D705BCF}">
      <dsp:nvSpPr>
        <dsp:cNvPr id="0" name=""/>
        <dsp:cNvSpPr/>
      </dsp:nvSpPr>
      <dsp:spPr>
        <a:xfrm>
          <a:off x="5343137" y="1628767"/>
          <a:ext cx="470911" cy="61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32"/>
              </a:lnTo>
              <a:lnTo>
                <a:pt x="470911" y="619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30A1A-D559-4B1B-9865-CAF619BB0DDA}">
      <dsp:nvSpPr>
        <dsp:cNvPr id="0" name=""/>
        <dsp:cNvSpPr/>
      </dsp:nvSpPr>
      <dsp:spPr>
        <a:xfrm>
          <a:off x="6553180" y="673148"/>
          <a:ext cx="91440" cy="282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ECEE2-5A3F-4FFF-A08F-9C6623EF2F71}">
      <dsp:nvSpPr>
        <dsp:cNvPr id="0" name=""/>
        <dsp:cNvSpPr/>
      </dsp:nvSpPr>
      <dsp:spPr>
        <a:xfrm>
          <a:off x="3139407" y="1628592"/>
          <a:ext cx="448057" cy="619132"/>
        </a:xfrm>
        <a:custGeom>
          <a:avLst/>
          <a:gdLst/>
          <a:ahLst/>
          <a:cxnLst/>
          <a:rect l="0" t="0" r="0" b="0"/>
          <a:pathLst>
            <a:path>
              <a:moveTo>
                <a:pt x="448057" y="0"/>
              </a:moveTo>
              <a:lnTo>
                <a:pt x="448057" y="619132"/>
              </a:lnTo>
              <a:lnTo>
                <a:pt x="0" y="6191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D1E33-7584-44B6-87F7-6F049C15C12E}">
      <dsp:nvSpPr>
        <dsp:cNvPr id="0" name=""/>
        <dsp:cNvSpPr/>
      </dsp:nvSpPr>
      <dsp:spPr>
        <a:xfrm>
          <a:off x="2285981" y="672973"/>
          <a:ext cx="91440" cy="282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DA648-6A88-4E32-AB86-656085F1EF0D}">
      <dsp:nvSpPr>
        <dsp:cNvPr id="0" name=""/>
        <dsp:cNvSpPr/>
      </dsp:nvSpPr>
      <dsp:spPr>
        <a:xfrm>
          <a:off x="761997" y="3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Co-Director of Research (Kenya)</a:t>
          </a:r>
          <a:r>
            <a:rPr lang="en-US" sz="1100" kern="1200" dirty="0" smtClean="0"/>
            <a:t/>
          </a:r>
          <a:br>
            <a:rPr lang="en-US" sz="1100" kern="1200" dirty="0" smtClean="0"/>
          </a:br>
          <a:r>
            <a:rPr lang="en-US" sz="1100" kern="1200" dirty="0" smtClean="0"/>
            <a:t>Winstone Nyandiko</a:t>
          </a:r>
        </a:p>
      </dsp:txBody>
      <dsp:txXfrm>
        <a:off x="761997" y="3"/>
        <a:ext cx="3139407" cy="672970"/>
      </dsp:txXfrm>
    </dsp:sp>
    <dsp:sp modelId="{397AD32F-06A4-4CFE-AB84-326557667FF6}">
      <dsp:nvSpPr>
        <dsp:cNvPr id="0" name=""/>
        <dsp:cNvSpPr/>
      </dsp:nvSpPr>
      <dsp:spPr>
        <a:xfrm>
          <a:off x="761997" y="955621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Manager (Kenya)</a:t>
          </a:r>
          <a:r>
            <a:rPr lang="en-US" sz="1100" kern="1200" dirty="0" smtClean="0"/>
            <a:t/>
          </a:r>
          <a:br>
            <a:rPr lang="en-US" sz="1100" kern="1200" dirty="0" smtClean="0"/>
          </a:br>
          <a:r>
            <a:rPr lang="en-US" sz="1100" kern="1200" dirty="0" smtClean="0"/>
            <a:t>Jepchirchir Kiplagat-Kirui</a:t>
          </a:r>
        </a:p>
      </dsp:txBody>
      <dsp:txXfrm>
        <a:off x="761997" y="955621"/>
        <a:ext cx="3139407" cy="672970"/>
      </dsp:txXfrm>
    </dsp:sp>
    <dsp:sp modelId="{DBA92F60-E305-496F-A84F-9678B08E2824}">
      <dsp:nvSpPr>
        <dsp:cNvPr id="0" name=""/>
        <dsp:cNvSpPr/>
      </dsp:nvSpPr>
      <dsp:spPr>
        <a:xfrm>
          <a:off x="0" y="1911239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Coordinator (Kenya)</a:t>
          </a:r>
          <a:br>
            <a:rPr lang="en-US" sz="1100" b="1" kern="1200" dirty="0" smtClean="0"/>
          </a:br>
          <a:r>
            <a:rPr lang="en-US" sz="1100" kern="1200" dirty="0" smtClean="0"/>
            <a:t>Eunice Walumbe</a:t>
          </a:r>
        </a:p>
      </dsp:txBody>
      <dsp:txXfrm>
        <a:off x="0" y="1911239"/>
        <a:ext cx="3139407" cy="672970"/>
      </dsp:txXfrm>
    </dsp:sp>
    <dsp:sp modelId="{53EA8B01-05B9-4379-8410-B0D049D8F0DC}">
      <dsp:nvSpPr>
        <dsp:cNvPr id="0" name=""/>
        <dsp:cNvSpPr/>
      </dsp:nvSpPr>
      <dsp:spPr>
        <a:xfrm>
          <a:off x="5029196" y="178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Co-Director of Research (North America)</a:t>
          </a:r>
          <a:r>
            <a:rPr lang="en-US" sz="1100" kern="1200" dirty="0" smtClean="0"/>
            <a:t/>
          </a:r>
          <a:br>
            <a:rPr lang="en-US" sz="1100" kern="1200" dirty="0" smtClean="0"/>
          </a:br>
          <a:r>
            <a:rPr lang="en-US" sz="1100" kern="1200" dirty="0" smtClean="0"/>
            <a:t>Kara Wools-Kaloustian</a:t>
          </a:r>
          <a:endParaRPr lang="en-US" sz="1100" kern="1200" dirty="0"/>
        </a:p>
      </dsp:txBody>
      <dsp:txXfrm>
        <a:off x="5029196" y="178"/>
        <a:ext cx="3139407" cy="672970"/>
      </dsp:txXfrm>
    </dsp:sp>
    <dsp:sp modelId="{7F88B77B-FB21-47E3-9829-B90AF0D987BD}">
      <dsp:nvSpPr>
        <dsp:cNvPr id="0" name=""/>
        <dsp:cNvSpPr/>
      </dsp:nvSpPr>
      <dsp:spPr>
        <a:xfrm>
          <a:off x="5029196" y="955796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Assistant Director of Research (North America)</a:t>
          </a:r>
          <a:r>
            <a:rPr lang="en-US" sz="1100" kern="1200" dirty="0" smtClean="0"/>
            <a:t/>
          </a:r>
          <a:br>
            <a:rPr lang="en-US" sz="1100" kern="1200" dirty="0" smtClean="0"/>
          </a:br>
          <a:r>
            <a:rPr lang="en-US" sz="1100" kern="1200" dirty="0" smtClean="0"/>
            <a:t>Michael Scanlon</a:t>
          </a:r>
          <a:endParaRPr lang="en-US" sz="1100" kern="1200" dirty="0"/>
        </a:p>
      </dsp:txBody>
      <dsp:txXfrm>
        <a:off x="5029196" y="955796"/>
        <a:ext cx="3139407" cy="672970"/>
      </dsp:txXfrm>
    </dsp:sp>
    <dsp:sp modelId="{E74EB214-E671-4A53-B1AF-BD45DBC59BC6}">
      <dsp:nvSpPr>
        <dsp:cNvPr id="0" name=""/>
        <dsp:cNvSpPr/>
      </dsp:nvSpPr>
      <dsp:spPr>
        <a:xfrm>
          <a:off x="5814048" y="1911414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Manager (North America)</a:t>
          </a:r>
          <a:br>
            <a:rPr lang="en-US" sz="1100" b="1" kern="1200" dirty="0" smtClean="0"/>
          </a:br>
          <a:r>
            <a:rPr lang="en-US" sz="1100" kern="1200" dirty="0" smtClean="0"/>
            <a:t>Jerry Wagner</a:t>
          </a:r>
          <a:endParaRPr lang="en-US" sz="1100" kern="1200" dirty="0"/>
        </a:p>
      </dsp:txBody>
      <dsp:txXfrm>
        <a:off x="5814048" y="1911414"/>
        <a:ext cx="3139407" cy="672970"/>
      </dsp:txXfrm>
    </dsp:sp>
    <dsp:sp modelId="{7E81D2F1-36D5-4709-BAF8-3ED98FBAF7DF}">
      <dsp:nvSpPr>
        <dsp:cNvPr id="0" name=""/>
        <dsp:cNvSpPr/>
      </dsp:nvSpPr>
      <dsp:spPr>
        <a:xfrm>
          <a:off x="5814048" y="2867032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Program Coordinator (North America)</a:t>
          </a:r>
          <a:br>
            <a:rPr lang="en-US" sz="1100" b="1" kern="1200" dirty="0" smtClean="0"/>
          </a:br>
          <a:r>
            <a:rPr lang="en-US" sz="1100" kern="1200" dirty="0" smtClean="0"/>
            <a:t>Shawn Grinter</a:t>
          </a:r>
          <a:endParaRPr lang="en-US" sz="1100" kern="1200" dirty="0"/>
        </a:p>
      </dsp:txBody>
      <dsp:txXfrm>
        <a:off x="5814048" y="2867032"/>
        <a:ext cx="3139407" cy="672970"/>
      </dsp:txXfrm>
    </dsp:sp>
    <dsp:sp modelId="{2A1E588D-E64D-48E6-A4B2-6B39E80B94ED}">
      <dsp:nvSpPr>
        <dsp:cNvPr id="0" name=""/>
        <dsp:cNvSpPr/>
      </dsp:nvSpPr>
      <dsp:spPr>
        <a:xfrm>
          <a:off x="5814048" y="3822651"/>
          <a:ext cx="3139407" cy="672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Assistant Business Manager (North America)</a:t>
          </a:r>
          <a:br>
            <a:rPr lang="en-US" sz="1100" b="1" kern="1200" dirty="0" smtClean="0"/>
          </a:br>
          <a:r>
            <a:rPr lang="en-US" sz="1100" kern="1200" dirty="0" smtClean="0"/>
            <a:t>Michael Kidney</a:t>
          </a:r>
          <a:endParaRPr lang="en-US" sz="1100" kern="1200" dirty="0"/>
        </a:p>
      </dsp:txBody>
      <dsp:txXfrm>
        <a:off x="5814048" y="3822651"/>
        <a:ext cx="3139407" cy="67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0987"/>
            <a:ext cx="5486400" cy="164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1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2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0960" y="228602"/>
            <a:ext cx="5493188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49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7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15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126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150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AMPATH Research Program</a:t>
            </a:r>
            <a:br>
              <a:rPr lang="en-US" sz="3600" dirty="0" smtClean="0"/>
            </a:br>
            <a:r>
              <a:rPr lang="en-US" sz="3600" dirty="0" smtClean="0"/>
              <a:t>Shared Administrative Structure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000364"/>
              </p:ext>
            </p:extLst>
          </p:nvPr>
        </p:nvGraphicFramePr>
        <p:xfrm>
          <a:off x="76200" y="1600200"/>
          <a:ext cx="8991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962400" y="1905000"/>
            <a:ext cx="1143000" cy="0"/>
          </a:xfrm>
          <a:prstGeom prst="line">
            <a:avLst/>
          </a:prstGeom>
          <a:ln w="19050">
            <a:solidFill>
              <a:schemeClr val="accent2">
                <a:lumMod val="90000"/>
                <a:lumOff val="1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2819400"/>
            <a:ext cx="1143000" cy="0"/>
          </a:xfrm>
          <a:prstGeom prst="line">
            <a:avLst/>
          </a:prstGeom>
          <a:ln w="19050">
            <a:solidFill>
              <a:schemeClr val="accent2">
                <a:lumMod val="90000"/>
                <a:lumOff val="1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Office </a:t>
            </a:r>
            <a:br>
              <a:rPr lang="en-US" dirty="0" smtClean="0"/>
            </a:br>
            <a:r>
              <a:rPr lang="en-US" dirty="0" smtClean="0"/>
              <a:t>Operational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AMPATH’s RPO is the coordinating hub for all research activities at AMPATH including:</a:t>
            </a:r>
          </a:p>
          <a:p>
            <a:pPr lvl="1"/>
            <a:r>
              <a:rPr lang="en-US" sz="2000" dirty="0" smtClean="0"/>
              <a:t>Policies &amp; procedures for research in Kenya</a:t>
            </a:r>
          </a:p>
          <a:p>
            <a:pPr lvl="1"/>
            <a:r>
              <a:rPr lang="en-US" sz="2000" dirty="0" smtClean="0"/>
              <a:t>New study development &amp; review process</a:t>
            </a:r>
          </a:p>
          <a:p>
            <a:pPr lvl="1"/>
            <a:r>
              <a:rPr lang="en-US" sz="2000" dirty="0" smtClean="0"/>
              <a:t>Study implementation support</a:t>
            </a:r>
          </a:p>
          <a:p>
            <a:pPr lvl="1"/>
            <a:r>
              <a:rPr lang="en-US" sz="2000" dirty="0" smtClean="0"/>
              <a:t>Research facilities and rental spaces</a:t>
            </a:r>
          </a:p>
          <a:p>
            <a:pPr lvl="1"/>
            <a:r>
              <a:rPr lang="en-US" sz="2000" dirty="0" smtClean="0"/>
              <a:t>Teleconferencing and room scheduling</a:t>
            </a:r>
          </a:p>
          <a:p>
            <a:pPr lvl="1"/>
            <a:r>
              <a:rPr lang="en-US" sz="2000" dirty="0" smtClean="0"/>
              <a:t>Mentorship &amp; training for research personnel</a:t>
            </a:r>
          </a:p>
          <a:p>
            <a:pPr lvl="1"/>
            <a:r>
              <a:rPr lang="en-US" sz="2000" dirty="0" smtClean="0"/>
              <a:t>IRB/IREC submission support</a:t>
            </a:r>
          </a:p>
          <a:p>
            <a:pPr lvl="1"/>
            <a:r>
              <a:rPr lang="en-US" sz="2000" dirty="0" smtClean="0"/>
              <a:t>Research misconduct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Program Office Contacts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307287"/>
              </p:ext>
            </p:extLst>
          </p:nvPr>
        </p:nvGraphicFramePr>
        <p:xfrm>
          <a:off x="457200" y="1600200"/>
          <a:ext cx="8229601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42931599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5285280"/>
                    </a:ext>
                  </a:extLst>
                </a:gridCol>
                <a:gridCol w="3200401">
                  <a:extLst>
                    <a:ext uri="{9D8B030D-6E8A-4147-A177-3AD203B41FA5}">
                      <a16:colId xmlns:a16="http://schemas.microsoft.com/office/drawing/2014/main" val="24491019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815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Shawn</a:t>
                      </a:r>
                      <a:r>
                        <a:rPr lang="en-US" baseline="0" dirty="0" smtClean="0"/>
                        <a:t> Grinter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317‐274‐4175</a:t>
                      </a:r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research.manager@iukenya.org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847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Michael Kidney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317‐274‐4167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601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Jepchirchir Kiplagat-Kirui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+254 53 203 3471 ext. 3719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677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r>
                        <a:rPr lang="en-US" baseline="0" dirty="0" smtClean="0"/>
                        <a:t> Scanlon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317-274-4189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13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Jerry Wagner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317‐274‐4167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716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Euncie</a:t>
                      </a:r>
                      <a:r>
                        <a:rPr lang="en-US" dirty="0" smtClean="0"/>
                        <a:t> Walumbe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+254 53 203 3471 ext. 3719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8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751253"/>
      </p:ext>
    </p:extLst>
  </p:cSld>
  <p:clrMapOvr>
    <a:masterClrMapping/>
  </p:clrMapOvr>
</p:sld>
</file>

<file path=ppt/theme/theme1.xml><?xml version="1.0" encoding="utf-8"?>
<a:theme xmlns:a="http://schemas.openxmlformats.org/drawingml/2006/main" name="2013-AMPATH-Program-Presentation-Template">
  <a:themeElements>
    <a:clrScheme name="AMPATH">
      <a:dk1>
        <a:srgbClr val="0F6FC6"/>
      </a:dk1>
      <a:lt1>
        <a:srgbClr val="FFFFFF"/>
      </a:lt1>
      <a:dk2>
        <a:srgbClr val="54A838"/>
      </a:dk2>
      <a:lt2>
        <a:srgbClr val="FFFFFF"/>
      </a:lt2>
      <a:accent1>
        <a:srgbClr val="0F6FC6"/>
      </a:accent1>
      <a:accent2>
        <a:srgbClr val="002060"/>
      </a:accent2>
      <a:accent3>
        <a:srgbClr val="59A9F2"/>
      </a:accent3>
      <a:accent4>
        <a:srgbClr val="54A838"/>
      </a:accent4>
      <a:accent5>
        <a:srgbClr val="7CCA62"/>
      </a:accent5>
      <a:accent6>
        <a:srgbClr val="E2D700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2014-AMPATH-Research-PowerPoint-Template</Template>
  <TotalTime>56</TotalTime>
  <Words>176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2013-AMPATH-Program-Presentation-Template</vt:lpstr>
      <vt:lpstr>AMPATH Research Program Shared Administrative Structure</vt:lpstr>
      <vt:lpstr>Program Office  Operational Supports</vt:lpstr>
      <vt:lpstr>Research Program Office Contacts</vt:lpstr>
    </vt:vector>
  </TitlesOfParts>
  <Company>IUSM Department of Pediatrics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AMPATH Research Program Office</dc:title>
  <dc:creator>Plater, David</dc:creator>
  <cp:lastModifiedBy>Wagner, Jerry</cp:lastModifiedBy>
  <cp:revision>10</cp:revision>
  <dcterms:created xsi:type="dcterms:W3CDTF">2017-09-08T17:05:31Z</dcterms:created>
  <dcterms:modified xsi:type="dcterms:W3CDTF">2020-08-26T11:27:32Z</dcterms:modified>
</cp:coreProperties>
</file>