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571500" indent="-114300" algn="l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1143000" indent="-228600" algn="l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714500" indent="-342900" algn="l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2286000" indent="-457200" algn="l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8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8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8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8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7A5"/>
    <a:srgbClr val="3333FF"/>
    <a:srgbClr val="3366FF"/>
    <a:srgbClr val="006699"/>
    <a:srgbClr val="008000"/>
    <a:srgbClr val="961736"/>
    <a:srgbClr val="EAEAEA"/>
    <a:srgbClr val="DDDDDD"/>
    <a:srgbClr val="AA2B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88" autoAdjust="0"/>
    <p:restoredTop sz="94660"/>
  </p:normalViewPr>
  <p:slideViewPr>
    <p:cSldViewPr>
      <p:cViewPr varScale="1">
        <p:scale>
          <a:sx n="13" d="100"/>
          <a:sy n="13" d="100"/>
        </p:scale>
        <p:origin x="1708" y="164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53A219C-BDBB-494D-8FE2-533B0992CDCE}" type="datetime1">
              <a:rPr lang="en-US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04150C-E9F7-4D8F-915B-9749C1795D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-128"/>
      </a:defRPr>
    </a:lvl1pPr>
    <a:lvl2pPr marL="571500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1143000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714500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2286000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857500" algn="l" defTabSz="114300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429000" algn="l" defTabSz="114300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000500" algn="l" defTabSz="114300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572000" algn="l" defTabSz="114300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84200EA-18B1-4E0C-8DC9-BA2A3EBE02ED}" type="slidenum">
              <a:rPr lang="en-US" altLang="en-US" sz="12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644" y="10453373"/>
            <a:ext cx="37305916" cy="72123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5286" y="19067781"/>
            <a:ext cx="30720632" cy="8600440"/>
          </a:xfrm>
        </p:spPr>
        <p:txBody>
          <a:bodyPr/>
          <a:lstStyle>
            <a:lvl1pPr marL="0" indent="0" algn="ctr">
              <a:buNone/>
              <a:defRPr/>
            </a:lvl1pPr>
            <a:lvl2pPr marL="774966" indent="0" algn="ctr">
              <a:buNone/>
              <a:defRPr/>
            </a:lvl2pPr>
            <a:lvl3pPr marL="1549930" indent="0" algn="ctr">
              <a:buNone/>
              <a:defRPr/>
            </a:lvl3pPr>
            <a:lvl4pPr marL="2324896" indent="0" algn="ctr">
              <a:buNone/>
              <a:defRPr/>
            </a:lvl4pPr>
            <a:lvl5pPr marL="3099859" indent="0" algn="ctr">
              <a:buNone/>
              <a:defRPr/>
            </a:lvl5pPr>
            <a:lvl6pPr marL="3874826" indent="0" algn="ctr">
              <a:buNone/>
              <a:defRPr/>
            </a:lvl6pPr>
            <a:lvl7pPr marL="4649789" indent="0" algn="ctr">
              <a:buNone/>
              <a:defRPr/>
            </a:lvl7pPr>
            <a:lvl8pPr marL="5424755" indent="0" algn="ctr">
              <a:buNone/>
              <a:defRPr/>
            </a:lvl8pPr>
            <a:lvl9pPr marL="61997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EA64D6-CB50-45D4-AC61-B5A39235BA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273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B6D185-972F-4194-9A9C-4EE9113D00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550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3529" y="1346202"/>
            <a:ext cx="9873916" cy="287121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762" y="1346202"/>
            <a:ext cx="29244758" cy="287121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5D224F-20E4-4B59-AE63-B0C545EB89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85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62F912-F392-42A2-9DAB-A9CF508568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0090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9110" y="21623023"/>
            <a:ext cx="37305916" cy="6684011"/>
          </a:xfrm>
        </p:spPr>
        <p:txBody>
          <a:bodyPr anchor="t"/>
          <a:lstStyle>
            <a:lvl1pPr algn="l">
              <a:defRPr sz="678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9110" y="14262101"/>
            <a:ext cx="37305916" cy="7360920"/>
          </a:xfrm>
        </p:spPr>
        <p:txBody>
          <a:bodyPr anchor="b"/>
          <a:lstStyle>
            <a:lvl1pPr marL="0" indent="0">
              <a:buNone/>
              <a:defRPr sz="3390"/>
            </a:lvl1pPr>
            <a:lvl2pPr marL="774966" indent="0">
              <a:buNone/>
              <a:defRPr sz="3119"/>
            </a:lvl2pPr>
            <a:lvl3pPr marL="1549930" indent="0">
              <a:buNone/>
              <a:defRPr sz="2712"/>
            </a:lvl3pPr>
            <a:lvl4pPr marL="2324896" indent="0">
              <a:buNone/>
              <a:defRPr sz="2441"/>
            </a:lvl4pPr>
            <a:lvl5pPr marL="3099859" indent="0">
              <a:buNone/>
              <a:defRPr sz="2441"/>
            </a:lvl5pPr>
            <a:lvl6pPr marL="3874826" indent="0">
              <a:buNone/>
              <a:defRPr sz="2441"/>
            </a:lvl6pPr>
            <a:lvl7pPr marL="4649789" indent="0">
              <a:buNone/>
              <a:defRPr sz="2441"/>
            </a:lvl7pPr>
            <a:lvl8pPr marL="5424755" indent="0">
              <a:buNone/>
              <a:defRPr sz="2441"/>
            </a:lvl8pPr>
            <a:lvl9pPr marL="6199720" indent="0">
              <a:buNone/>
              <a:defRPr sz="244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5327E2-CE92-4445-8786-1D91A52B67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360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760" y="7852413"/>
            <a:ext cx="19559336" cy="22205949"/>
          </a:xfrm>
        </p:spPr>
        <p:txBody>
          <a:bodyPr/>
          <a:lstStyle>
            <a:lvl1pPr>
              <a:defRPr sz="4746"/>
            </a:lvl1pPr>
            <a:lvl2pPr>
              <a:defRPr sz="4068"/>
            </a:lvl2pPr>
            <a:lvl3pPr>
              <a:defRPr sz="3390"/>
            </a:lvl3pPr>
            <a:lvl4pPr>
              <a:defRPr sz="3119"/>
            </a:lvl4pPr>
            <a:lvl5pPr>
              <a:defRPr sz="3119"/>
            </a:lvl5pPr>
            <a:lvl6pPr>
              <a:defRPr sz="3119"/>
            </a:lvl6pPr>
            <a:lvl7pPr>
              <a:defRPr sz="3119"/>
            </a:lvl7pPr>
            <a:lvl8pPr>
              <a:defRPr sz="3119"/>
            </a:lvl8pPr>
            <a:lvl9pPr>
              <a:defRPr sz="311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138111" y="7852413"/>
            <a:ext cx="19559338" cy="22205949"/>
          </a:xfrm>
        </p:spPr>
        <p:txBody>
          <a:bodyPr/>
          <a:lstStyle>
            <a:lvl1pPr>
              <a:defRPr sz="4746"/>
            </a:lvl1pPr>
            <a:lvl2pPr>
              <a:defRPr sz="4068"/>
            </a:lvl2pPr>
            <a:lvl3pPr>
              <a:defRPr sz="3390"/>
            </a:lvl3pPr>
            <a:lvl4pPr>
              <a:defRPr sz="3119"/>
            </a:lvl4pPr>
            <a:lvl5pPr>
              <a:defRPr sz="3119"/>
            </a:lvl5pPr>
            <a:lvl6pPr>
              <a:defRPr sz="3119"/>
            </a:lvl6pPr>
            <a:lvl7pPr>
              <a:defRPr sz="3119"/>
            </a:lvl7pPr>
            <a:lvl8pPr>
              <a:defRPr sz="3119"/>
            </a:lvl8pPr>
            <a:lvl9pPr>
              <a:defRPr sz="311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126163-01A3-4586-ACAF-DF13B38196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436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762" y="1347471"/>
            <a:ext cx="39503683" cy="560832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763" y="7532372"/>
            <a:ext cx="19394907" cy="3139440"/>
          </a:xfrm>
        </p:spPr>
        <p:txBody>
          <a:bodyPr anchor="b"/>
          <a:lstStyle>
            <a:lvl1pPr marL="0" indent="0">
              <a:buNone/>
              <a:defRPr sz="4068" b="1"/>
            </a:lvl1pPr>
            <a:lvl2pPr marL="774966" indent="0">
              <a:buNone/>
              <a:defRPr sz="3390" b="1"/>
            </a:lvl2pPr>
            <a:lvl3pPr marL="1549930" indent="0">
              <a:buNone/>
              <a:defRPr sz="3119" b="1"/>
            </a:lvl3pPr>
            <a:lvl4pPr marL="2324896" indent="0">
              <a:buNone/>
              <a:defRPr sz="2712" b="1"/>
            </a:lvl4pPr>
            <a:lvl5pPr marL="3099859" indent="0">
              <a:buNone/>
              <a:defRPr sz="2712" b="1"/>
            </a:lvl5pPr>
            <a:lvl6pPr marL="3874826" indent="0">
              <a:buNone/>
              <a:defRPr sz="2712" b="1"/>
            </a:lvl6pPr>
            <a:lvl7pPr marL="4649789" indent="0">
              <a:buNone/>
              <a:defRPr sz="2712" b="1"/>
            </a:lvl7pPr>
            <a:lvl8pPr marL="5424755" indent="0">
              <a:buNone/>
              <a:defRPr sz="2712" b="1"/>
            </a:lvl8pPr>
            <a:lvl9pPr marL="6199720" indent="0">
              <a:buNone/>
              <a:defRPr sz="271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763" y="10671813"/>
            <a:ext cx="19394907" cy="19387821"/>
          </a:xfrm>
        </p:spPr>
        <p:txBody>
          <a:bodyPr/>
          <a:lstStyle>
            <a:lvl1pPr>
              <a:defRPr sz="4068"/>
            </a:lvl1pPr>
            <a:lvl2pPr>
              <a:defRPr sz="3390"/>
            </a:lvl2pPr>
            <a:lvl3pPr>
              <a:defRPr sz="3119"/>
            </a:lvl3pPr>
            <a:lvl4pPr>
              <a:defRPr sz="2712"/>
            </a:lvl4pPr>
            <a:lvl5pPr>
              <a:defRPr sz="2712"/>
            </a:lvl5pPr>
            <a:lvl6pPr>
              <a:defRPr sz="2712"/>
            </a:lvl6pPr>
            <a:lvl7pPr>
              <a:defRPr sz="2712"/>
            </a:lvl7pPr>
            <a:lvl8pPr>
              <a:defRPr sz="2712"/>
            </a:lvl8pPr>
            <a:lvl9pPr>
              <a:defRPr sz="27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4519" y="7532372"/>
            <a:ext cx="19402926" cy="3139440"/>
          </a:xfrm>
        </p:spPr>
        <p:txBody>
          <a:bodyPr anchor="b"/>
          <a:lstStyle>
            <a:lvl1pPr marL="0" indent="0">
              <a:buNone/>
              <a:defRPr sz="4068" b="1"/>
            </a:lvl1pPr>
            <a:lvl2pPr marL="774966" indent="0">
              <a:buNone/>
              <a:defRPr sz="3390" b="1"/>
            </a:lvl2pPr>
            <a:lvl3pPr marL="1549930" indent="0">
              <a:buNone/>
              <a:defRPr sz="3119" b="1"/>
            </a:lvl3pPr>
            <a:lvl4pPr marL="2324896" indent="0">
              <a:buNone/>
              <a:defRPr sz="2712" b="1"/>
            </a:lvl4pPr>
            <a:lvl5pPr marL="3099859" indent="0">
              <a:buNone/>
              <a:defRPr sz="2712" b="1"/>
            </a:lvl5pPr>
            <a:lvl6pPr marL="3874826" indent="0">
              <a:buNone/>
              <a:defRPr sz="2712" b="1"/>
            </a:lvl6pPr>
            <a:lvl7pPr marL="4649789" indent="0">
              <a:buNone/>
              <a:defRPr sz="2712" b="1"/>
            </a:lvl7pPr>
            <a:lvl8pPr marL="5424755" indent="0">
              <a:buNone/>
              <a:defRPr sz="2712" b="1"/>
            </a:lvl8pPr>
            <a:lvl9pPr marL="6199720" indent="0">
              <a:buNone/>
              <a:defRPr sz="271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4519" y="10671813"/>
            <a:ext cx="19402926" cy="19387821"/>
          </a:xfrm>
        </p:spPr>
        <p:txBody>
          <a:bodyPr/>
          <a:lstStyle>
            <a:lvl1pPr>
              <a:defRPr sz="4068"/>
            </a:lvl1pPr>
            <a:lvl2pPr>
              <a:defRPr sz="3390"/>
            </a:lvl2pPr>
            <a:lvl3pPr>
              <a:defRPr sz="3119"/>
            </a:lvl3pPr>
            <a:lvl4pPr>
              <a:defRPr sz="2712"/>
            </a:lvl4pPr>
            <a:lvl5pPr>
              <a:defRPr sz="2712"/>
            </a:lvl5pPr>
            <a:lvl6pPr>
              <a:defRPr sz="2712"/>
            </a:lvl6pPr>
            <a:lvl7pPr>
              <a:defRPr sz="2712"/>
            </a:lvl7pPr>
            <a:lvl8pPr>
              <a:defRPr sz="2712"/>
            </a:lvl8pPr>
            <a:lvl9pPr>
              <a:defRPr sz="27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D8411E-C8BA-46D2-9034-EEE5C73DDD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769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435E60-C683-4ECC-B8F8-92957620ED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6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DE5BF-DB43-45B7-A9A4-ECB0198AB6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566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760" y="1339850"/>
            <a:ext cx="14441904" cy="5702300"/>
          </a:xfrm>
        </p:spPr>
        <p:txBody>
          <a:bodyPr anchor="b"/>
          <a:lstStyle>
            <a:lvl1pPr algn="l">
              <a:defRPr sz="339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1044" y="1339853"/>
            <a:ext cx="24536400" cy="28719781"/>
          </a:xfrm>
        </p:spPr>
        <p:txBody>
          <a:bodyPr/>
          <a:lstStyle>
            <a:lvl1pPr>
              <a:defRPr sz="5424"/>
            </a:lvl1pPr>
            <a:lvl2pPr>
              <a:defRPr sz="4746"/>
            </a:lvl2pPr>
            <a:lvl3pPr>
              <a:defRPr sz="4068"/>
            </a:lvl3pPr>
            <a:lvl4pPr>
              <a:defRPr sz="3390"/>
            </a:lvl4pPr>
            <a:lvl5pPr>
              <a:defRPr sz="3390"/>
            </a:lvl5pPr>
            <a:lvl6pPr>
              <a:defRPr sz="3390"/>
            </a:lvl6pPr>
            <a:lvl7pPr>
              <a:defRPr sz="3390"/>
            </a:lvl7pPr>
            <a:lvl8pPr>
              <a:defRPr sz="3390"/>
            </a:lvl8pPr>
            <a:lvl9pPr>
              <a:defRPr sz="33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760" y="7042152"/>
            <a:ext cx="14441904" cy="23017481"/>
          </a:xfrm>
        </p:spPr>
        <p:txBody>
          <a:bodyPr/>
          <a:lstStyle>
            <a:lvl1pPr marL="0" indent="0">
              <a:buNone/>
              <a:defRPr sz="2441"/>
            </a:lvl1pPr>
            <a:lvl2pPr marL="774966" indent="0">
              <a:buNone/>
              <a:defRPr sz="2035"/>
            </a:lvl2pPr>
            <a:lvl3pPr marL="1549930" indent="0">
              <a:buNone/>
              <a:defRPr sz="1763"/>
            </a:lvl3pPr>
            <a:lvl4pPr marL="2324896" indent="0">
              <a:buNone/>
              <a:defRPr sz="1492"/>
            </a:lvl4pPr>
            <a:lvl5pPr marL="3099859" indent="0">
              <a:buNone/>
              <a:defRPr sz="1492"/>
            </a:lvl5pPr>
            <a:lvl6pPr marL="3874826" indent="0">
              <a:buNone/>
              <a:defRPr sz="1492"/>
            </a:lvl6pPr>
            <a:lvl7pPr marL="4649789" indent="0">
              <a:buNone/>
              <a:defRPr sz="1492"/>
            </a:lvl7pPr>
            <a:lvl8pPr marL="5424755" indent="0">
              <a:buNone/>
              <a:defRPr sz="1492"/>
            </a:lvl8pPr>
            <a:lvl9pPr marL="6199720" indent="0">
              <a:buNone/>
              <a:defRPr sz="14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06FA8-770D-4148-830A-11A06B99C9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8383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586" y="23554692"/>
            <a:ext cx="26337125" cy="2781301"/>
          </a:xfrm>
        </p:spPr>
        <p:txBody>
          <a:bodyPr anchor="b"/>
          <a:lstStyle>
            <a:lvl1pPr algn="l">
              <a:defRPr sz="339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586" y="3006093"/>
            <a:ext cx="26337125" cy="20190460"/>
          </a:xfrm>
        </p:spPr>
        <p:txBody>
          <a:bodyPr/>
          <a:lstStyle>
            <a:lvl1pPr marL="0" indent="0">
              <a:buNone/>
              <a:defRPr sz="5424"/>
            </a:lvl1pPr>
            <a:lvl2pPr marL="774966" indent="0">
              <a:buNone/>
              <a:defRPr sz="4746"/>
            </a:lvl2pPr>
            <a:lvl3pPr marL="1549930" indent="0">
              <a:buNone/>
              <a:defRPr sz="4068"/>
            </a:lvl3pPr>
            <a:lvl4pPr marL="2324896" indent="0">
              <a:buNone/>
              <a:defRPr sz="3390"/>
            </a:lvl4pPr>
            <a:lvl5pPr marL="3099859" indent="0">
              <a:buNone/>
              <a:defRPr sz="3390"/>
            </a:lvl5pPr>
            <a:lvl6pPr marL="3874826" indent="0">
              <a:buNone/>
              <a:defRPr sz="3390"/>
            </a:lvl6pPr>
            <a:lvl7pPr marL="4649789" indent="0">
              <a:buNone/>
              <a:defRPr sz="3390"/>
            </a:lvl7pPr>
            <a:lvl8pPr marL="5424755" indent="0">
              <a:buNone/>
              <a:defRPr sz="3390"/>
            </a:lvl8pPr>
            <a:lvl9pPr marL="6199720" indent="0">
              <a:buNone/>
              <a:defRPr sz="339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586" y="26335994"/>
            <a:ext cx="26337125" cy="3948430"/>
          </a:xfrm>
        </p:spPr>
        <p:txBody>
          <a:bodyPr/>
          <a:lstStyle>
            <a:lvl1pPr marL="0" indent="0">
              <a:buNone/>
              <a:defRPr sz="2441"/>
            </a:lvl1pPr>
            <a:lvl2pPr marL="774966" indent="0">
              <a:buNone/>
              <a:defRPr sz="2035"/>
            </a:lvl2pPr>
            <a:lvl3pPr marL="1549930" indent="0">
              <a:buNone/>
              <a:defRPr sz="1763"/>
            </a:lvl3pPr>
            <a:lvl4pPr marL="2324896" indent="0">
              <a:buNone/>
              <a:defRPr sz="1492"/>
            </a:lvl4pPr>
            <a:lvl5pPr marL="3099859" indent="0">
              <a:buNone/>
              <a:defRPr sz="1492"/>
            </a:lvl5pPr>
            <a:lvl6pPr marL="3874826" indent="0">
              <a:buNone/>
              <a:defRPr sz="1492"/>
            </a:lvl6pPr>
            <a:lvl7pPr marL="4649789" indent="0">
              <a:buNone/>
              <a:defRPr sz="1492"/>
            </a:lvl7pPr>
            <a:lvl8pPr marL="5424755" indent="0">
              <a:buNone/>
              <a:defRPr sz="1492"/>
            </a:lvl8pPr>
            <a:lvl9pPr marL="6199720" indent="0">
              <a:buNone/>
              <a:defRPr sz="14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FBF3A0-3C24-4352-ABB1-D060D0760C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79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484" y="1315962"/>
            <a:ext cx="39504233" cy="5486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4533" tIns="212266" rIns="424533" bIns="21226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484" y="7682667"/>
            <a:ext cx="39504233" cy="21722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4533" tIns="212266" rIns="424533" bIns="2122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486" y="29976514"/>
            <a:ext cx="10241998" cy="2285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4533" tIns="212266" rIns="424533" bIns="212266" numCol="1" anchor="t" anchorCtr="0" compatLnSpc="1">
            <a:prstTxWarp prst="textNoShape">
              <a:avLst/>
            </a:prstTxWarp>
          </a:bodyPr>
          <a:lstStyle>
            <a:lvl1pPr>
              <a:defRPr sz="8814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4907" y="29976514"/>
            <a:ext cx="13901391" cy="2285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4533" tIns="212266" rIns="424533" bIns="212266" numCol="1" anchor="t" anchorCtr="0" compatLnSpc="1">
            <a:prstTxWarp prst="textNoShape">
              <a:avLst/>
            </a:prstTxWarp>
          </a:bodyPr>
          <a:lstStyle>
            <a:lvl1pPr algn="ctr">
              <a:defRPr sz="8814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5721" y="29976514"/>
            <a:ext cx="10241998" cy="2285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4533" tIns="212266" rIns="424533" bIns="212266" numCol="1" anchor="t" anchorCtr="0" compatLnSpc="1">
            <a:prstTxWarp prst="textNoShape">
              <a:avLst/>
            </a:prstTxWarp>
          </a:bodyPr>
          <a:lstStyle>
            <a:lvl1pPr algn="r">
              <a:defRPr sz="8814"/>
            </a:lvl1pPr>
          </a:lstStyle>
          <a:p>
            <a:fld id="{94F52829-9DAC-40E2-9E22-90642CD75C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754115" rtl="0" eaLnBrk="0" fontAlgn="base" hangingPunct="0">
        <a:spcBef>
          <a:spcPct val="0"/>
        </a:spcBef>
        <a:spcAft>
          <a:spcPct val="0"/>
        </a:spcAft>
        <a:defRPr sz="27664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defTabSz="5754115" rtl="0" eaLnBrk="0" fontAlgn="base" hangingPunct="0">
        <a:spcBef>
          <a:spcPct val="0"/>
        </a:spcBef>
        <a:spcAft>
          <a:spcPct val="0"/>
        </a:spcAft>
        <a:defRPr sz="27664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defTabSz="5754115" rtl="0" eaLnBrk="0" fontAlgn="base" hangingPunct="0">
        <a:spcBef>
          <a:spcPct val="0"/>
        </a:spcBef>
        <a:spcAft>
          <a:spcPct val="0"/>
        </a:spcAft>
        <a:defRPr sz="27664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defTabSz="5754115" rtl="0" eaLnBrk="0" fontAlgn="base" hangingPunct="0">
        <a:spcBef>
          <a:spcPct val="0"/>
        </a:spcBef>
        <a:spcAft>
          <a:spcPct val="0"/>
        </a:spcAft>
        <a:defRPr sz="27664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defTabSz="5754115" rtl="0" eaLnBrk="0" fontAlgn="base" hangingPunct="0">
        <a:spcBef>
          <a:spcPct val="0"/>
        </a:spcBef>
        <a:spcAft>
          <a:spcPct val="0"/>
        </a:spcAft>
        <a:defRPr sz="27664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774966" algn="ctr" defTabSz="5755732" rtl="0" fontAlgn="base">
        <a:spcBef>
          <a:spcPct val="0"/>
        </a:spcBef>
        <a:spcAft>
          <a:spcPct val="0"/>
        </a:spcAft>
        <a:defRPr sz="27664">
          <a:solidFill>
            <a:schemeClr val="tx2"/>
          </a:solidFill>
          <a:latin typeface="Arial" charset="0"/>
        </a:defRPr>
      </a:lvl6pPr>
      <a:lvl7pPr marL="1549930" algn="ctr" defTabSz="5755732" rtl="0" fontAlgn="base">
        <a:spcBef>
          <a:spcPct val="0"/>
        </a:spcBef>
        <a:spcAft>
          <a:spcPct val="0"/>
        </a:spcAft>
        <a:defRPr sz="27664">
          <a:solidFill>
            <a:schemeClr val="tx2"/>
          </a:solidFill>
          <a:latin typeface="Arial" charset="0"/>
        </a:defRPr>
      </a:lvl7pPr>
      <a:lvl8pPr marL="2324896" algn="ctr" defTabSz="5755732" rtl="0" fontAlgn="base">
        <a:spcBef>
          <a:spcPct val="0"/>
        </a:spcBef>
        <a:spcAft>
          <a:spcPct val="0"/>
        </a:spcAft>
        <a:defRPr sz="27664">
          <a:solidFill>
            <a:schemeClr val="tx2"/>
          </a:solidFill>
          <a:latin typeface="Arial" charset="0"/>
        </a:defRPr>
      </a:lvl8pPr>
      <a:lvl9pPr marL="3099859" algn="ctr" defTabSz="5755732" rtl="0" fontAlgn="base">
        <a:spcBef>
          <a:spcPct val="0"/>
        </a:spcBef>
        <a:spcAft>
          <a:spcPct val="0"/>
        </a:spcAft>
        <a:defRPr sz="27664">
          <a:solidFill>
            <a:schemeClr val="tx2"/>
          </a:solidFill>
          <a:latin typeface="Arial" charset="0"/>
        </a:defRPr>
      </a:lvl9pPr>
    </p:titleStyle>
    <p:bodyStyle>
      <a:lvl1pPr marL="2156985" indent="-2156985" algn="l" defTabSz="5754115" rtl="0" eaLnBrk="0" fontAlgn="base" hangingPunct="0">
        <a:spcBef>
          <a:spcPct val="20000"/>
        </a:spcBef>
        <a:spcAft>
          <a:spcPct val="0"/>
        </a:spcAft>
        <a:buChar char="•"/>
        <a:defRPr sz="20204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4675622" indent="-1797489" algn="l" defTabSz="5754115" rtl="0" eaLnBrk="0" fontAlgn="base" hangingPunct="0">
        <a:spcBef>
          <a:spcPct val="20000"/>
        </a:spcBef>
        <a:spcAft>
          <a:spcPct val="0"/>
        </a:spcAft>
        <a:buChar char="–"/>
        <a:defRPr sz="17628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7194259" indent="-1437991" algn="l" defTabSz="5754115" rtl="0" eaLnBrk="0" fontAlgn="base" hangingPunct="0">
        <a:spcBef>
          <a:spcPct val="20000"/>
        </a:spcBef>
        <a:spcAft>
          <a:spcPct val="0"/>
        </a:spcAft>
        <a:buChar char="•"/>
        <a:defRPr sz="15052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0074546" indent="-1437991" algn="l" defTabSz="5754115" rtl="0" eaLnBrk="0" fontAlgn="base" hangingPunct="0">
        <a:spcBef>
          <a:spcPct val="20000"/>
        </a:spcBef>
        <a:spcAft>
          <a:spcPct val="0"/>
        </a:spcAft>
        <a:buChar char="–"/>
        <a:defRPr sz="12611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2952680" indent="-1437991" algn="l" defTabSz="5754115" rtl="0" eaLnBrk="0" fontAlgn="base" hangingPunct="0">
        <a:spcBef>
          <a:spcPct val="20000"/>
        </a:spcBef>
        <a:spcAft>
          <a:spcPct val="0"/>
        </a:spcAft>
        <a:buChar char="»"/>
        <a:defRPr sz="12611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13728720" indent="-1439606" algn="l" defTabSz="5755732" rtl="0" fontAlgn="base">
        <a:spcBef>
          <a:spcPct val="20000"/>
        </a:spcBef>
        <a:spcAft>
          <a:spcPct val="0"/>
        </a:spcAft>
        <a:buChar char="»"/>
        <a:defRPr sz="12611">
          <a:solidFill>
            <a:schemeClr val="tx1"/>
          </a:solidFill>
          <a:latin typeface="+mn-lt"/>
        </a:defRPr>
      </a:lvl6pPr>
      <a:lvl7pPr marL="14503685" indent="-1439606" algn="l" defTabSz="5755732" rtl="0" fontAlgn="base">
        <a:spcBef>
          <a:spcPct val="20000"/>
        </a:spcBef>
        <a:spcAft>
          <a:spcPct val="0"/>
        </a:spcAft>
        <a:buChar char="»"/>
        <a:defRPr sz="12611">
          <a:solidFill>
            <a:schemeClr val="tx1"/>
          </a:solidFill>
          <a:latin typeface="+mn-lt"/>
        </a:defRPr>
      </a:lvl7pPr>
      <a:lvl8pPr marL="15278651" indent="-1439606" algn="l" defTabSz="5755732" rtl="0" fontAlgn="base">
        <a:spcBef>
          <a:spcPct val="20000"/>
        </a:spcBef>
        <a:spcAft>
          <a:spcPct val="0"/>
        </a:spcAft>
        <a:buChar char="»"/>
        <a:defRPr sz="12611">
          <a:solidFill>
            <a:schemeClr val="tx1"/>
          </a:solidFill>
          <a:latin typeface="+mn-lt"/>
        </a:defRPr>
      </a:lvl8pPr>
      <a:lvl9pPr marL="16053615" indent="-1439606" algn="l" defTabSz="5755732" rtl="0" fontAlgn="base">
        <a:spcBef>
          <a:spcPct val="20000"/>
        </a:spcBef>
        <a:spcAft>
          <a:spcPct val="0"/>
        </a:spcAft>
        <a:buChar char="»"/>
        <a:defRPr sz="1261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549930" rtl="0" eaLnBrk="1" latinLnBrk="0" hangingPunct="1">
        <a:defRPr sz="3119" kern="1200">
          <a:solidFill>
            <a:schemeClr val="tx1"/>
          </a:solidFill>
          <a:latin typeface="+mn-lt"/>
          <a:ea typeface="+mn-ea"/>
          <a:cs typeface="+mn-cs"/>
        </a:defRPr>
      </a:lvl1pPr>
      <a:lvl2pPr marL="774966" algn="l" defTabSz="1549930" rtl="0" eaLnBrk="1" latinLnBrk="0" hangingPunct="1">
        <a:defRPr sz="3119" kern="1200">
          <a:solidFill>
            <a:schemeClr val="tx1"/>
          </a:solidFill>
          <a:latin typeface="+mn-lt"/>
          <a:ea typeface="+mn-ea"/>
          <a:cs typeface="+mn-cs"/>
        </a:defRPr>
      </a:lvl2pPr>
      <a:lvl3pPr marL="1549930" algn="l" defTabSz="1549930" rtl="0" eaLnBrk="1" latinLnBrk="0" hangingPunct="1">
        <a:defRPr sz="3119" kern="1200">
          <a:solidFill>
            <a:schemeClr val="tx1"/>
          </a:solidFill>
          <a:latin typeface="+mn-lt"/>
          <a:ea typeface="+mn-ea"/>
          <a:cs typeface="+mn-cs"/>
        </a:defRPr>
      </a:lvl3pPr>
      <a:lvl4pPr marL="2324896" algn="l" defTabSz="1549930" rtl="0" eaLnBrk="1" latinLnBrk="0" hangingPunct="1">
        <a:defRPr sz="3119" kern="1200">
          <a:solidFill>
            <a:schemeClr val="tx1"/>
          </a:solidFill>
          <a:latin typeface="+mn-lt"/>
          <a:ea typeface="+mn-ea"/>
          <a:cs typeface="+mn-cs"/>
        </a:defRPr>
      </a:lvl4pPr>
      <a:lvl5pPr marL="3099859" algn="l" defTabSz="1549930" rtl="0" eaLnBrk="1" latinLnBrk="0" hangingPunct="1">
        <a:defRPr sz="3119" kern="1200">
          <a:solidFill>
            <a:schemeClr val="tx1"/>
          </a:solidFill>
          <a:latin typeface="+mn-lt"/>
          <a:ea typeface="+mn-ea"/>
          <a:cs typeface="+mn-cs"/>
        </a:defRPr>
      </a:lvl5pPr>
      <a:lvl6pPr marL="3874826" algn="l" defTabSz="1549930" rtl="0" eaLnBrk="1" latinLnBrk="0" hangingPunct="1">
        <a:defRPr sz="3119" kern="1200">
          <a:solidFill>
            <a:schemeClr val="tx1"/>
          </a:solidFill>
          <a:latin typeface="+mn-lt"/>
          <a:ea typeface="+mn-ea"/>
          <a:cs typeface="+mn-cs"/>
        </a:defRPr>
      </a:lvl6pPr>
      <a:lvl7pPr marL="4649789" algn="l" defTabSz="1549930" rtl="0" eaLnBrk="1" latinLnBrk="0" hangingPunct="1">
        <a:defRPr sz="3119" kern="1200">
          <a:solidFill>
            <a:schemeClr val="tx1"/>
          </a:solidFill>
          <a:latin typeface="+mn-lt"/>
          <a:ea typeface="+mn-ea"/>
          <a:cs typeface="+mn-cs"/>
        </a:defRPr>
      </a:lvl7pPr>
      <a:lvl8pPr marL="5424755" algn="l" defTabSz="1549930" rtl="0" eaLnBrk="1" latinLnBrk="0" hangingPunct="1">
        <a:defRPr sz="3119" kern="1200">
          <a:solidFill>
            <a:schemeClr val="tx1"/>
          </a:solidFill>
          <a:latin typeface="+mn-lt"/>
          <a:ea typeface="+mn-ea"/>
          <a:cs typeface="+mn-cs"/>
        </a:defRPr>
      </a:lvl8pPr>
      <a:lvl9pPr marL="6199720" algn="l" defTabSz="1549930" rtl="0" eaLnBrk="1" latinLnBrk="0" hangingPunct="1">
        <a:defRPr sz="31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8.jp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4"/>
          <p:cNvSpPr txBox="1">
            <a:spLocks noChangeArrowheads="1"/>
          </p:cNvSpPr>
          <p:nvPr/>
        </p:nvSpPr>
        <p:spPr bwMode="auto">
          <a:xfrm>
            <a:off x="-1218362" y="4227488"/>
            <a:ext cx="9241046" cy="111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4986" tIns="77494" rIns="154986" bIns="77494">
            <a:spAutoFit/>
          </a:bodyPr>
          <a:lstStyle>
            <a:lvl1pPr defTabSz="4243388" eaLnBrk="0" hangingPunct="0">
              <a:spcBef>
                <a:spcPct val="20000"/>
              </a:spcBef>
              <a:buChar char="•"/>
              <a:defRPr sz="14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243388" eaLnBrk="0" hangingPunct="0">
              <a:spcBef>
                <a:spcPct val="20000"/>
              </a:spcBef>
              <a:buChar char="–"/>
              <a:defRPr sz="13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5305425" indent="-1060450" defTabSz="4243388" eaLnBrk="0" hangingPunct="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243388" eaLnBrk="0" hangingPunct="0">
              <a:spcBef>
                <a:spcPct val="20000"/>
              </a:spcBef>
              <a:buChar char="–"/>
              <a:defRPr sz="9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243388" eaLnBrk="0" hangingPunct="0">
              <a:spcBef>
                <a:spcPct val="20000"/>
              </a:spcBef>
              <a:buChar char="»"/>
              <a:defRPr sz="9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243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243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243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243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119" b="1">
                <a:solidFill>
                  <a:schemeClr val="bg1"/>
                </a:solidFill>
              </a:rPr>
              <a:t>MOI UNIVERSITY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119" b="1">
                <a:solidFill>
                  <a:schemeClr val="bg1"/>
                </a:solidFill>
              </a:rPr>
              <a:t>School of Medicine</a:t>
            </a:r>
          </a:p>
        </p:txBody>
      </p:sp>
      <p:pic>
        <p:nvPicPr>
          <p:cNvPr id="2053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30979"/>
            <a:ext cx="13716000" cy="339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4174161"/>
            <a:ext cx="43891200" cy="1136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5517376"/>
            <a:ext cx="43891200" cy="482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31781835"/>
            <a:ext cx="43891200" cy="1136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31080094"/>
            <a:ext cx="43891200" cy="482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5" descr="USAIDlogo.jpg">
            <a:extLst>
              <a:ext uri="{FF2B5EF4-FFF2-40B4-BE49-F238E27FC236}">
                <a16:creationId xmlns:a16="http://schemas.microsoft.com/office/drawing/2014/main" id="{8A75BC00-E0B3-4CFB-A092-A7A499F69DF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0441" y="28821574"/>
            <a:ext cx="5781675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 descr="Logo&#10;&#10;Description automatically generated">
            <a:extLst>
              <a:ext uri="{FF2B5EF4-FFF2-40B4-BE49-F238E27FC236}">
                <a16:creationId xmlns:a16="http://schemas.microsoft.com/office/drawing/2014/main" id="{D9CB3F20-B98C-43C8-9213-217981F915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6957" y="28278772"/>
            <a:ext cx="2517775" cy="226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47065C9B-FD1E-4583-8733-9763CF5DC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468" y="28138634"/>
            <a:ext cx="2568575" cy="249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8" descr="Logo&#10;&#10;Description automatically generated">
            <a:extLst>
              <a:ext uri="{FF2B5EF4-FFF2-40B4-BE49-F238E27FC236}">
                <a16:creationId xmlns:a16="http://schemas.microsoft.com/office/drawing/2014/main" id="{1A957531-1C90-4460-B99B-2F13DE246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2684" y="27968349"/>
            <a:ext cx="4003675" cy="300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22">
            <a:extLst>
              <a:ext uri="{FF2B5EF4-FFF2-40B4-BE49-F238E27FC236}">
                <a16:creationId xmlns:a16="http://schemas.microsoft.com/office/drawing/2014/main" id="{83DD76D0-3A70-45E5-A6B0-D9607DBCF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26200" y="-47701"/>
            <a:ext cx="24765000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4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3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5305425" indent="-106045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9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9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200" dirty="0">
                <a:latin typeface="Arial Black" panose="020B0A04020102020204" pitchFamily="34" charset="0"/>
              </a:rPr>
              <a:t>Title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/>
              <a:t>Author Names</a:t>
            </a:r>
            <a:r>
              <a:rPr lang="en-US" altLang="en-US" sz="4000" baseline="30000" dirty="0"/>
              <a:t>1</a:t>
            </a:r>
            <a:r>
              <a:rPr lang="en-US" altLang="en-US" sz="4000" dirty="0"/>
              <a:t>; Author Names</a:t>
            </a:r>
            <a:r>
              <a:rPr lang="en-US" altLang="en-US" sz="4000" baseline="30000" dirty="0"/>
              <a:t>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i="1" baseline="30000" dirty="0"/>
              <a:t>1</a:t>
            </a:r>
            <a:r>
              <a:rPr lang="en-US" altLang="en-US" sz="4000" dirty="0"/>
              <a:t>University/Institution Name, College, School, Department/Division, City, State, Country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baseline="30000" dirty="0"/>
              <a:t>2</a:t>
            </a:r>
            <a:r>
              <a:rPr lang="en-US" altLang="en-US" sz="4000" dirty="0"/>
              <a:t>Moi University, College of Health Sciences, School of [Name], Department of [Name], Eldoret, Kenya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EE6DFD-5E6D-E1ED-0A72-553F1D29A32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2475" y="28815616"/>
            <a:ext cx="14801850" cy="16446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3956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3956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1455</TotalTime>
  <Words>51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Office of Visual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Rocky Rothrock</dc:creator>
  <cp:lastModifiedBy>Wallace, Kristie Ann</cp:lastModifiedBy>
  <cp:revision>165</cp:revision>
  <dcterms:created xsi:type="dcterms:W3CDTF">2007-05-09T14:25:46Z</dcterms:created>
  <dcterms:modified xsi:type="dcterms:W3CDTF">2023-12-07T18:23:33Z</dcterms:modified>
</cp:coreProperties>
</file>