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756" r:id="rId3"/>
    <p:sldMasterId id="2147483796" r:id="rId4"/>
    <p:sldMasterId id="2147483945" r:id="rId5"/>
    <p:sldMasterId id="2147484107" r:id="rId6"/>
  </p:sldMasterIdLst>
  <p:notesMasterIdLst>
    <p:notesMasterId r:id="rId10"/>
  </p:notesMasterIdLst>
  <p:sldIdLst>
    <p:sldId id="256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DCC5"/>
    <a:srgbClr val="01269E"/>
    <a:srgbClr val="3CCBAE"/>
    <a:srgbClr val="3EBB48"/>
    <a:srgbClr val="40C44B"/>
    <a:srgbClr val="6EB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17" autoAdjust="0"/>
    <p:restoredTop sz="78170" autoAdjust="0"/>
  </p:normalViewPr>
  <p:slideViewPr>
    <p:cSldViewPr snapToGrid="0" snapToObjects="1">
      <p:cViewPr varScale="1">
        <p:scale>
          <a:sx n="89" d="100"/>
          <a:sy n="89" d="100"/>
        </p:scale>
        <p:origin x="18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760E3-29BB-8D4D-8AC6-0AD9B43E7E14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D202C-4D6F-784A-9A2D-B65A2558A9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6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D202C-4D6F-784A-9A2D-B65A2558A9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0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D202C-4D6F-784A-9A2D-B65A2558A9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0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" y="0"/>
            <a:ext cx="9141714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1800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56115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2610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C6122BE-64C1-4225-9DA5-C173DB1851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01611" y="6106577"/>
            <a:ext cx="1938528" cy="6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8D74-6625-4892-8D00-C2F44FB477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494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FC207-F589-475D-BCF7-D98EE5DE5E8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001110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26AE6-E0D6-473D-9B32-806501A012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1217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1AA1A-B915-49BC-8323-72CB7823D8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2899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2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2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B91E-A459-45B2-8599-6D734FDFD0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91189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313A8-8723-44D0-BEB0-22CB6D423D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6910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1E1D7-94D8-467B-AE61-B87059AEA3A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1393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FE4A2-F76F-43AE-9E5A-6C7B5AB0050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77321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17696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19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FE3AA-CF8C-4417-93A5-D8DEFDCDD75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8720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60C7D-96A0-46D6-A98D-BCC3EBCE3D5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5482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E686B-54C7-4143-82F7-5E6FFA4B24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5401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38B0-4E82-4A9A-89FA-ABCC95D52C3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294772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6BA54-D476-4A96-8E82-BABE66018B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78692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1EA4C-D4BC-49D5-8DAB-160FFEFA4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349CD2-70E5-4C2D-9498-B124CEF12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35FEB-A5F0-4FB6-A824-ADF9DFB1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D202A-8599-477D-BC1F-CDBCFAB62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351FC-F1C0-48D3-A461-FDD9112F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935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2D11-B943-405A-89DE-07CA99A19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EB664-EF65-49D5-8037-81CEEC541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DD1FD-21DC-45F1-823D-A9BA058F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447D8-0BC0-43AF-9366-628CC8B3C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247BB-3033-4B4F-9A13-EAFA4536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496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D50AD-D6FC-4831-A119-E96FFDCA5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275F2-00BB-4CD2-A364-0355569ED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76CA2-3E93-488F-AF3C-B04D09FE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E5D87-B402-48E5-9F25-4D803AD3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EE2B8-B37C-45AB-964A-B01761AE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8026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669AA-FF8F-4406-83EA-33C63BD0E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8B06B-E913-44A0-9728-227275463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B4E72-3C42-4D44-A11C-9CA32FDCE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759A7-4BA2-41D9-B056-5CE36348A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AE85C-3E14-4B32-8BE0-8A06AF08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3FDB1-F894-44A2-86A7-42DF54ED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42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30AF0-6606-4D36-A1AA-7CC9D7623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E38F-DF5E-4695-80E4-671F9F66D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67515-521B-48C7-BE8E-D5C056744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93C5B3-5E0D-498D-A7F5-A6FD6C118C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FD270-CB96-404E-BA34-996471298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23F397-BDD4-4F6D-A261-913FA061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F49B7B-B2C9-4328-8069-9094C285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8A91A3-2A22-4C33-9C64-A0143144B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10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BAE2-A3B3-4E75-82B1-E4021D38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849A88-19A2-421C-B4A7-7D5F76E9F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C37C0-C5CA-4218-92E3-C0C267A15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15F38-BC63-4A89-BC68-D0D28DEFA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8960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5220FA-D054-4E74-8407-5F10A0D1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56D8A-133C-499C-B8DD-82A1AE81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58DD-E227-4654-8F1A-74FEED2D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843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195B-C800-4E16-B7B7-35FAC6DE2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3BF7D-C2C7-49A5-8326-9CBEE106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36098-404B-4BDA-A433-0D05D3001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C4109-6ADC-4E34-B412-C5CDAFE3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5F360-7C72-4E66-B599-2526AEBAF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02056-3002-4D7C-8FFA-37DACF45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220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14C3E-4458-482D-B6BA-79B887B25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764270-7F50-4BC7-AA47-0FB07BC41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5C4E9-B87A-4525-B9F2-D189204BF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81FB5-9DD4-48A4-8923-4A767B21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10B04-AF63-4692-9536-D0C44E96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88432-AB11-4E55-9E9F-FC23BE281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79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776D1-7965-45C3-9DC9-CC419AABF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45CED-2D80-461F-95AC-C9C1C13C7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3F08B-C1FD-4851-960F-1DB8DD1E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9091D-7505-47B3-BDD3-02CAA927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23403-A3A8-4B31-823F-557B3D351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35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5526B9-3AE6-407A-A83E-4A1130C0BB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DE170-1472-49D6-B17B-E37624FE5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90132-F46B-4B52-8EFE-7CC91E81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F9381-B430-4473-BDAC-83AFA1AC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A61E5-AD59-475C-AC4F-A45B4A3B8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300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4A6A5CDD-E1C5-4E03-9DFE-C587F4C09AD0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23E89F36-6FCA-4B41-9E49-B318F989E1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16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FB5D26DC-4BE8-4882-A2F5-7A462EE622C1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4AC2108F-32B7-497E-A2B3-73F60512B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039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07D9C73E-2EF5-48BE-9C88-86F8B62B366A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2421DC65-2DF5-4F95-8448-4FECF45E0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448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97E65B67-7CB7-4FAF-8877-E580A72B21F3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C647E4BC-8F1E-43CB-98B9-686B62FF8C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2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F46AC714-4B2D-4ED7-B970-D6D429DED0A6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5FF24D71-68C1-4C76-B208-BDFE4B7CD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2290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A527227E-C782-4E14-B6C8-FA419FF2E06F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8A0A7034-8E96-4AB4-85BD-3B670D9FA2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195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396E545F-1EE8-431B-8935-E93030016947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66939E40-44EE-491A-BD64-E6031F669C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266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F722F358-BE5E-4087-B704-E1EFCB75C0FF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98B4E178-CCF7-4203-8875-D4E0095BD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117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F94E49A9-F36B-4C98-8E21-2183C0FC5422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E9F6103F-8E7E-4B0F-86C7-F97814DB93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51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D574D5E6-1795-4A4C-B8CC-A8D60757C6F7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8A663DD3-16C4-48D3-AADA-A2470FCB8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031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71330332-D937-4B02-A397-DC33F23C88B6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F0790D5B-7F77-4466-8837-CDCA104DA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980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4619A00F-2462-4AF9-8FB6-E2E29D929A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52192"/>
      </p:ext>
    </p:extLst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4A6A5CDD-E1C5-4E03-9DFE-C587F4C09AD0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23E89F36-6FCA-4B41-9E49-B318F989E1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16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FB5D26DC-4BE8-4882-A2F5-7A462EE622C1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4AC2108F-32B7-497E-A2B3-73F60512B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0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93926"/>
            <a:ext cx="3868340" cy="39782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489075"/>
            <a:ext cx="386834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6"/>
            <a:ext cx="3867150" cy="39782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07D9C73E-2EF5-48BE-9C88-86F8B62B366A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2421DC65-2DF5-4F95-8448-4FECF45E0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448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97E65B67-7CB7-4FAF-8877-E580A72B21F3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C647E4BC-8F1E-43CB-98B9-686B62FF8C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250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F46AC714-4B2D-4ED7-B970-D6D429DED0A6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5FF24D71-68C1-4C76-B208-BDFE4B7CD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2290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A527227E-C782-4E14-B6C8-FA419FF2E06F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8A0A7034-8E96-4AB4-85BD-3B670D9FA2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195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396E545F-1EE8-431B-8935-E93030016947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66939E40-44EE-491A-BD64-E6031F669C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266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F722F358-BE5E-4087-B704-E1EFCB75C0FF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98B4E178-CCF7-4203-8875-D4E0095BD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117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F94E49A9-F36B-4C98-8E21-2183C0FC5422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E9F6103F-8E7E-4B0F-86C7-F97814DB93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51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D574D5E6-1795-4A4C-B8CC-A8D60757C6F7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8A663DD3-16C4-48D3-AADA-A2470FCB8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031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71330332-D937-4B02-A397-DC33F23C88B6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F0790D5B-7F77-4466-8837-CDCA104DA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980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4619A00F-2462-4AF9-8FB6-E2E29D929A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5219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" y="0"/>
            <a:ext cx="9141714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1800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56115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2610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A6A5CDD-E1C5-4E03-9DFE-C587F4C09AD0}" type="datetimeFigureOut">
              <a:rPr lang="en-US" smtClean="0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23E89F36-6FCA-4B41-9E49-B318F989E1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B1B51CB-080F-47F1-8F53-146ECA44BF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68112" y="6106577"/>
            <a:ext cx="1938528" cy="6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FB5D26DC-4BE8-4882-A2F5-7A462EE622C1}" type="datetimeFigureOut">
              <a:rPr lang="en-US" smtClean="0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17696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AC2108F-32B7-497E-A2B3-73F60512B3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07D9C73E-2EF5-48BE-9C88-86F8B62B366A}" type="datetimeFigureOut">
              <a:rPr lang="en-US" smtClean="0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2421DC65-2DF5-4F95-8448-4FECF45E0F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97E65B67-7CB7-4FAF-8877-E580A72B21F3}" type="datetimeFigureOut">
              <a:rPr lang="en-US" smtClean="0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C647E4BC-8F1E-43CB-98B9-686B62FF8C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93926"/>
            <a:ext cx="3868340" cy="39782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489075"/>
            <a:ext cx="386834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6"/>
            <a:ext cx="3867150" cy="39782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F46AC714-4B2D-4ED7-B970-D6D429DED0A6}" type="datetimeFigureOut">
              <a:rPr lang="en-US" smtClean="0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5FF24D71-68C1-4C76-B208-BDFE4B7CDB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A527227E-C782-4E14-B6C8-FA419FF2E06F}" type="datetimeFigureOut">
              <a:rPr lang="en-US" smtClean="0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8A0A7034-8E96-4AB4-85BD-3B670D9FA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396E545F-1EE8-431B-8935-E93030016947}" type="datetimeFigureOut">
              <a:rPr lang="en-US" smtClean="0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6138" y="6440188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66939E40-44EE-491A-BD64-E6031F669C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F722F358-BE5E-4087-B704-E1EFCB75C0FF}" type="datetimeFigureOut">
              <a:rPr lang="en-US" smtClean="0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98B4E178-CCF7-4203-8875-D4E0095BDB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F94E49A9-F36B-4C98-8E21-2183C0FC5422}" type="datetimeFigureOut">
              <a:rPr lang="en-US" smtClean="0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9F6103F-8E7E-4B0F-86C7-F97814DB93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D574D5E6-1795-4A4C-B8CC-A8D60757C6F7}" type="datetimeFigureOut">
              <a:rPr lang="en-US" smtClean="0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8A663DD3-16C4-48D3-AADA-A2470FCB8E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6138" y="6440188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71330332-D937-4B02-A397-DC33F23C88B6}" type="datetimeFigureOut">
              <a:rPr lang="en-US" smtClean="0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F0790D5B-7F77-4466-8837-CDCA104DAD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26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9141714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lvl="0" algn="ctr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F5A7FBD-5D61-43F6-B16D-A0081DEB0E8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601610" y="6106577"/>
            <a:ext cx="1938528" cy="6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57CD09-CFDD-43D8-9CB2-237B9343580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12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D7A10E-2A18-474A-9FEF-7C7BDE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67022-D063-493C-9953-635D71930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E5B7A-A459-4BFB-BC28-181F0F3E8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57012-4255-4B02-AAC2-3A0815D96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AD232-E853-43FC-A0BC-0487B8312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00B89-2E03-48D7-A8D5-5B3ECDBCA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ED497-5ADD-4A91-B020-E1B705D6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4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1C78BED-8DF7-40A1-8683-11DCF67CF23E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63C1896-3D9C-44E4-807E-A13611196A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0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1C78BED-8DF7-40A1-8683-11DCF67CF23E}" type="datetimeFigureOut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63C1896-3D9C-44E4-807E-A13611196A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0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  <p:sldLayoutId id="214748395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26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9141714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lvl="0" algn="ctr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FBFBE5E0-0553-5B45-8CBC-BDDC49857A15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99F754F0-30C6-654A-AA43-74874A2A7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7F07BA0-B2AE-43EF-B53F-A1FC3168C22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659802" y="6139829"/>
            <a:ext cx="1938528" cy="6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27285"/>
            <a:ext cx="6858000" cy="1484591"/>
          </a:xfrm>
        </p:spPr>
        <p:txBody>
          <a:bodyPr>
            <a:normAutofit/>
          </a:bodyPr>
          <a:lstStyle/>
          <a:p>
            <a:r>
              <a:rPr lang="en-US" sz="4000" dirty="0"/>
              <a:t>NAME</a:t>
            </a:r>
          </a:p>
          <a:p>
            <a:r>
              <a:rPr lang="en-US" sz="4000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TITLE</a:t>
            </a:r>
            <a:br>
              <a:rPr lang="en-US" sz="6000" dirty="0"/>
            </a:br>
            <a:r>
              <a:rPr lang="en-US" sz="4400" dirty="0"/>
              <a:t>SUBTITLE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4172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33ACA8-0B0A-4FA3-B9CC-70D8596DE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BEA58B-6D1B-4F37-8787-AA7F2DFBA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84706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BD47E5-67CD-4856-B2D8-2CBA82A623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865DA-33E8-4382-8853-34BE05F65B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2C32AA-803D-4092-B663-16A1314A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1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MPATH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1489"/>
      </a:accent1>
      <a:accent2>
        <a:srgbClr val="ED7D31"/>
      </a:accent2>
      <a:accent3>
        <a:srgbClr val="A5A5A5"/>
      </a:accent3>
      <a:accent4>
        <a:srgbClr val="43B02A"/>
      </a:accent4>
      <a:accent5>
        <a:srgbClr val="4472C4"/>
      </a:accent5>
      <a:accent6>
        <a:srgbClr val="2DCCD3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AMPATH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1489"/>
      </a:accent1>
      <a:accent2>
        <a:srgbClr val="ED7D31"/>
      </a:accent2>
      <a:accent3>
        <a:srgbClr val="A5A5A5"/>
      </a:accent3>
      <a:accent4>
        <a:srgbClr val="43B02A"/>
      </a:accent4>
      <a:accent5>
        <a:srgbClr val="4472C4"/>
      </a:accent5>
      <a:accent6>
        <a:srgbClr val="2DCCD3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AMPATH.thmx</Template>
  <TotalTime>14906</TotalTime>
  <Words>9</Words>
  <Application>Microsoft Office PowerPoint</Application>
  <PresentationFormat>On-screen Show (4:3)</PresentationFormat>
  <Paragraphs>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Wingdings</vt:lpstr>
      <vt:lpstr>AMPATH</vt:lpstr>
      <vt:lpstr>Default Design</vt:lpstr>
      <vt:lpstr>Office Theme</vt:lpstr>
      <vt:lpstr>1_Office Theme</vt:lpstr>
      <vt:lpstr>3_Office Theme</vt:lpstr>
      <vt:lpstr>3_AMPATH</vt:lpstr>
      <vt:lpstr>TITLE SUBTITLE</vt:lpstr>
      <vt:lpstr>TITLE</vt:lpstr>
      <vt:lpstr>PowerPoint Presentation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Health with Universal Health Insurance</dc:title>
  <dc:creator>Laura Ruhl</dc:creator>
  <cp:lastModifiedBy>Turientine, Whitney Marie</cp:lastModifiedBy>
  <cp:revision>149</cp:revision>
  <dcterms:created xsi:type="dcterms:W3CDTF">2017-10-22T16:55:25Z</dcterms:created>
  <dcterms:modified xsi:type="dcterms:W3CDTF">2022-09-01T15:00:20Z</dcterms:modified>
</cp:coreProperties>
</file>